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8.xml" ContentType="application/vnd.ms-office.chartcolorstyle+xml"/>
  <Override PartName="/ppt/charts/colors9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8.xml" ContentType="application/vnd.ms-office.chartstyle+xml"/>
  <Override PartName="/ppt/charts/style9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  <p:sldMasterId id="2147483960" r:id="rId26"/>
    <p:sldMasterId id="2147483973" r:id="rId27"/>
    <p:sldMasterId id="2147483986" r:id="rId28"/>
    <p:sldMasterId id="2147483999" r:id="rId29"/>
    <p:sldMasterId id="2147484012" r:id="rId30"/>
    <p:sldMasterId id="2147484025" r:id="rId31"/>
    <p:sldMasterId id="2147484038" r:id="rId32"/>
    <p:sldMasterId id="2147484051" r:id="rId33"/>
    <p:sldMasterId id="2147484064" r:id="rId34"/>
    <p:sldMasterId id="2147484077" r:id="rId35"/>
    <p:sldMasterId id="2147484090" r:id="rId36"/>
  </p:sldMasterIdLst>
  <p:sldIdLst>
    <p:sldId id="256" r:id="rId37"/>
    <p:sldId id="261" r:id="rId38"/>
    <p:sldId id="317" r:id="rId39"/>
    <p:sldId id="316" r:id="rId40"/>
    <p:sldId id="265" r:id="rId41"/>
    <p:sldId id="266" r:id="rId42"/>
    <p:sldId id="267" r:id="rId43"/>
    <p:sldId id="501" r:id="rId44"/>
    <p:sldId id="502" r:id="rId45"/>
    <p:sldId id="503" r:id="rId46"/>
    <p:sldId id="504" r:id="rId47"/>
    <p:sldId id="505" r:id="rId48"/>
    <p:sldId id="507" r:id="rId49"/>
    <p:sldId id="506" r:id="rId50"/>
    <p:sldId id="508" r:id="rId51"/>
    <p:sldId id="299" r:id="rId52"/>
    <p:sldId id="509" r:id="rId53"/>
    <p:sldId id="481" r:id="rId54"/>
    <p:sldId id="526" r:id="rId55"/>
    <p:sldId id="482" r:id="rId56"/>
    <p:sldId id="527" r:id="rId57"/>
    <p:sldId id="312" r:id="rId58"/>
  </p:sldIdLst>
  <p:sldSz cx="12192000" cy="6858000"/>
  <p:notesSz cx="6858000" cy="9144000"/>
  <p:embeddedFontLst>
    <p:embeddedFont>
      <p:font typeface="Bebas Neue Bold" panose="020B0606020202050201" pitchFamily="34" charset="-52"/>
      <p:bold r:id="rId62"/>
    </p:embeddedFont>
    <p:embeddedFont>
      <p:font typeface="Arial Narrow" panose="020B0606020202030204" pitchFamily="34" charset="0"/>
      <p:regular r:id="rId63"/>
    </p:embeddedFont>
    <p:embeddedFont>
      <p:font typeface="Segoe UI" panose="020B0502040204020203" pitchFamily="34" charset="0"/>
      <p:regular r:id="rId64"/>
    </p:embeddedFont>
    <p:embeddedFont>
      <p:font typeface="PT Sans Narrow" panose="020B0506020203020204" pitchFamily="34" charset="0"/>
      <p:regular r:id="rId65"/>
    </p:embeddedFont>
    <p:embeddedFont>
      <p:font typeface="Bebas Neue Regular" panose="00000500000000000000" charset="0"/>
      <p:regular r:id="rId66"/>
    </p:embeddedFont>
  </p:embeddedFontLst>
  <p:custDataLst>
    <p:tags r:id="rId6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9C"/>
    <a:srgbClr val="0084E3"/>
    <a:srgbClr val="004780"/>
    <a:srgbClr val="68257D"/>
    <a:srgbClr val="E453EF"/>
    <a:srgbClr val="F68F1E"/>
    <a:srgbClr val="BAF381"/>
    <a:srgbClr val="C57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>
      <p:cViewPr varScale="1">
        <p:scale>
          <a:sx n="84" d="100"/>
          <a:sy n="84" d="100"/>
        </p:scale>
        <p:origin x="-642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3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7" Type="http://schemas.openxmlformats.org/officeDocument/2006/relationships/tags" Target="tags/tag1.xml"/><Relationship Id="rId66" Type="http://schemas.openxmlformats.org/officeDocument/2006/relationships/font" Target="fonts/font5.fntdata"/><Relationship Id="rId65" Type="http://schemas.openxmlformats.org/officeDocument/2006/relationships/font" Target="fonts/font4.fntdata"/><Relationship Id="rId64" Type="http://schemas.openxmlformats.org/officeDocument/2006/relationships/font" Target="fonts/font3.fntdata"/><Relationship Id="rId63" Type="http://schemas.openxmlformats.org/officeDocument/2006/relationships/font" Target="fonts/font2.fntdata"/><Relationship Id="rId62" Type="http://schemas.openxmlformats.org/officeDocument/2006/relationships/font" Target="fonts/font1.fntdata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Master" Target="slideMasters/slideMaster5.xml"/><Relationship Id="rId59" Type="http://schemas.openxmlformats.org/officeDocument/2006/relationships/presProps" Target="presProps.xml"/><Relationship Id="rId58" Type="http://schemas.openxmlformats.org/officeDocument/2006/relationships/slide" Target="slides/slide22.xml"/><Relationship Id="rId57" Type="http://schemas.openxmlformats.org/officeDocument/2006/relationships/slide" Target="slides/slide21.xml"/><Relationship Id="rId56" Type="http://schemas.openxmlformats.org/officeDocument/2006/relationships/slide" Target="slides/slide20.xml"/><Relationship Id="rId55" Type="http://schemas.openxmlformats.org/officeDocument/2006/relationships/slide" Target="slides/slide19.xml"/><Relationship Id="rId54" Type="http://schemas.openxmlformats.org/officeDocument/2006/relationships/slide" Target="slides/slide18.xml"/><Relationship Id="rId53" Type="http://schemas.openxmlformats.org/officeDocument/2006/relationships/slide" Target="slides/slide17.xml"/><Relationship Id="rId52" Type="http://schemas.openxmlformats.org/officeDocument/2006/relationships/slide" Target="slides/slide16.xml"/><Relationship Id="rId51" Type="http://schemas.openxmlformats.org/officeDocument/2006/relationships/slide" Target="slides/slide15.xml"/><Relationship Id="rId50" Type="http://schemas.openxmlformats.org/officeDocument/2006/relationships/slide" Target="slides/slide14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13.xml"/><Relationship Id="rId48" Type="http://schemas.openxmlformats.org/officeDocument/2006/relationships/slide" Target="slides/slide12.xml"/><Relationship Id="rId47" Type="http://schemas.openxmlformats.org/officeDocument/2006/relationships/slide" Target="slides/slide11.xml"/><Relationship Id="rId46" Type="http://schemas.openxmlformats.org/officeDocument/2006/relationships/slide" Target="slides/slide10.xml"/><Relationship Id="rId45" Type="http://schemas.openxmlformats.org/officeDocument/2006/relationships/slide" Target="slides/slide9.xml"/><Relationship Id="rId44" Type="http://schemas.openxmlformats.org/officeDocument/2006/relationships/slide" Target="slides/slide8.xml"/><Relationship Id="rId43" Type="http://schemas.openxmlformats.org/officeDocument/2006/relationships/slide" Target="slides/slide7.xml"/><Relationship Id="rId42" Type="http://schemas.openxmlformats.org/officeDocument/2006/relationships/slide" Target="slides/slide6.xml"/><Relationship Id="rId41" Type="http://schemas.openxmlformats.org/officeDocument/2006/relationships/slide" Target="slides/slide5.xml"/><Relationship Id="rId40" Type="http://schemas.openxmlformats.org/officeDocument/2006/relationships/slide" Target="slides/slide4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.xml"/><Relationship Id="rId38" Type="http://schemas.openxmlformats.org/officeDocument/2006/relationships/slide" Target="slides/slide2.xml"/><Relationship Id="rId37" Type="http://schemas.openxmlformats.org/officeDocument/2006/relationships/slide" Target="slides/slide1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Workbook19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20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21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22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3.xlsx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4.xlsx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Workbook25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6.xlsx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7.xlsx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Workbook28.xlsx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Workbook29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Workbook30.xlsx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Workbook31.xlsx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Workbook32.xlsx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Workbook33.xlsx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Workbook34.xlsx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Workbook35.xlsx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Workbook36.xlsx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Workbook37.xlsx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Workbook38.xlsx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package" Target="../embeddings/Workbook39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package" Target="../embeddings/Workbook40.xlsx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microsoft.com/office/2011/relationships/chartStyle" Target="style41.xml"/><Relationship Id="rId1" Type="http://schemas.openxmlformats.org/officeDocument/2006/relationships/package" Target="../embeddings/Workbook41.xlsx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microsoft.com/office/2011/relationships/chartStyle" Target="style42.xml"/><Relationship Id="rId1" Type="http://schemas.openxmlformats.org/officeDocument/2006/relationships/package" Target="../embeddings/Workbook42.xlsx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Workbook43.xlsx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package" Target="../embeddings/Workbook44.xlsx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microsoft.com/office/2011/relationships/chartStyle" Target="style45.xml"/><Relationship Id="rId1" Type="http://schemas.openxmlformats.org/officeDocument/2006/relationships/package" Target="../embeddings/Workbook45.xlsx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microsoft.com/office/2011/relationships/chartStyle" Target="style46.xml"/><Relationship Id="rId1" Type="http://schemas.openxmlformats.org/officeDocument/2006/relationships/package" Target="../embeddings/Workbook46.xlsx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microsoft.com/office/2011/relationships/chartStyle" Target="style47.xml"/><Relationship Id="rId1" Type="http://schemas.openxmlformats.org/officeDocument/2006/relationships/package" Target="../embeddings/Workbook47.xlsx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microsoft.com/office/2011/relationships/chartStyle" Target="style48.xml"/><Relationship Id="rId1" Type="http://schemas.openxmlformats.org/officeDocument/2006/relationships/package" Target="../embeddings/Workbook48.xlsx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microsoft.com/office/2011/relationships/chartStyle" Target="style49.xml"/><Relationship Id="rId1" Type="http://schemas.openxmlformats.org/officeDocument/2006/relationships/package" Target="../embeddings/Workbook49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microsoft.com/office/2011/relationships/chartStyle" Target="style50.xml"/><Relationship Id="rId1" Type="http://schemas.openxmlformats.org/officeDocument/2006/relationships/package" Target="../embeddings/Workbook50.xlsx"/></Relationships>
</file>

<file path=ppt/charts/_rels/chart51.xml.rels><?xml version="1.0" encoding="UTF-8" standalone="yes"?>
<Relationships xmlns="http://schemas.openxmlformats.org/package/2006/relationships"><Relationship Id="rId3" Type="http://schemas.microsoft.com/office/2011/relationships/chartColorStyle" Target="colors51.xml"/><Relationship Id="rId2" Type="http://schemas.microsoft.com/office/2011/relationships/chartStyle" Target="style51.xml"/><Relationship Id="rId1" Type="http://schemas.openxmlformats.org/officeDocument/2006/relationships/package" Target="../embeddings/Workbook51.xlsx"/></Relationships>
</file>

<file path=ppt/charts/_rels/chart52.xml.rels><?xml version="1.0" encoding="UTF-8" standalone="yes"?>
<Relationships xmlns="http://schemas.openxmlformats.org/package/2006/relationships"><Relationship Id="rId3" Type="http://schemas.microsoft.com/office/2011/relationships/chartColorStyle" Target="colors52.xml"/><Relationship Id="rId2" Type="http://schemas.microsoft.com/office/2011/relationships/chartStyle" Target="style52.xml"/><Relationship Id="rId1" Type="http://schemas.openxmlformats.org/officeDocument/2006/relationships/package" Target="../embeddings/Workbook52.xlsx"/></Relationships>
</file>

<file path=ppt/charts/_rels/chart53.xml.rels><?xml version="1.0" encoding="UTF-8" standalone="yes"?>
<Relationships xmlns="http://schemas.openxmlformats.org/package/2006/relationships"><Relationship Id="rId3" Type="http://schemas.microsoft.com/office/2011/relationships/chartColorStyle" Target="colors53.xml"/><Relationship Id="rId2" Type="http://schemas.microsoft.com/office/2011/relationships/chartStyle" Target="style53.xml"/><Relationship Id="rId1" Type="http://schemas.openxmlformats.org/officeDocument/2006/relationships/package" Target="../embeddings/Workbook53.xlsx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54.xml"/><Relationship Id="rId2" Type="http://schemas.microsoft.com/office/2011/relationships/chartStyle" Target="style54.xml"/><Relationship Id="rId1" Type="http://schemas.openxmlformats.org/officeDocument/2006/relationships/package" Target="../embeddings/Workbook54.xlsx"/></Relationships>
</file>

<file path=ppt/charts/_rels/chart55.xml.rels><?xml version="1.0" encoding="UTF-8" standalone="yes"?>
<Relationships xmlns="http://schemas.openxmlformats.org/package/2006/relationships"><Relationship Id="rId3" Type="http://schemas.microsoft.com/office/2011/relationships/chartColorStyle" Target="colors55.xml"/><Relationship Id="rId2" Type="http://schemas.microsoft.com/office/2011/relationships/chartStyle" Target="style55.xml"/><Relationship Id="rId1" Type="http://schemas.openxmlformats.org/officeDocument/2006/relationships/package" Target="../embeddings/Workbook55.xlsx"/></Relationships>
</file>

<file path=ppt/charts/_rels/chart56.xml.rels><?xml version="1.0" encoding="UTF-8" standalone="yes"?>
<Relationships xmlns="http://schemas.openxmlformats.org/package/2006/relationships"><Relationship Id="rId3" Type="http://schemas.microsoft.com/office/2011/relationships/chartColorStyle" Target="colors56.xml"/><Relationship Id="rId2" Type="http://schemas.microsoft.com/office/2011/relationships/chartStyle" Target="style56.xml"/><Relationship Id="rId1" Type="http://schemas.openxmlformats.org/officeDocument/2006/relationships/package" Target="../embeddings/Workbook56.xlsx"/></Relationships>
</file>

<file path=ppt/charts/_rels/chart5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microsoft.com/office/2011/relationships/chartStyle" Target="style57.xml"/><Relationship Id="rId1" Type="http://schemas.openxmlformats.org/officeDocument/2006/relationships/package" Target="../embeddings/Workbook57.xlsx"/></Relationships>
</file>

<file path=ppt/charts/_rels/chart58.xml.rels><?xml version="1.0" encoding="UTF-8" standalone="yes"?>
<Relationships xmlns="http://schemas.openxmlformats.org/package/2006/relationships"><Relationship Id="rId3" Type="http://schemas.microsoft.com/office/2011/relationships/chartColorStyle" Target="colors58.xml"/><Relationship Id="rId2" Type="http://schemas.microsoft.com/office/2011/relationships/chartStyle" Target="style58.xml"/><Relationship Id="rId1" Type="http://schemas.openxmlformats.org/officeDocument/2006/relationships/package" Target="../embeddings/Workbook58.xlsx"/></Relationships>
</file>

<file path=ppt/charts/_rels/chart59.xml.rels><?xml version="1.0" encoding="UTF-8" standalone="yes"?>
<Relationships xmlns="http://schemas.openxmlformats.org/package/2006/relationships"><Relationship Id="rId3" Type="http://schemas.microsoft.com/office/2011/relationships/chartColorStyle" Target="colors59.xml"/><Relationship Id="rId2" Type="http://schemas.microsoft.com/office/2011/relationships/chartStyle" Target="style59.xml"/><Relationship Id="rId1" Type="http://schemas.openxmlformats.org/officeDocument/2006/relationships/package" Target="../embeddings/Workbook59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60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microsoft.com/office/2011/relationships/chartStyle" Target="style60.xml"/><Relationship Id="rId1" Type="http://schemas.openxmlformats.org/officeDocument/2006/relationships/package" Target="../embeddings/Workbook60.xlsx"/></Relationships>
</file>

<file path=ppt/charts/_rels/chart61.xml.rels><?xml version="1.0" encoding="UTF-8" standalone="yes"?>
<Relationships xmlns="http://schemas.openxmlformats.org/package/2006/relationships"><Relationship Id="rId3" Type="http://schemas.microsoft.com/office/2011/relationships/chartColorStyle" Target="colors61.xml"/><Relationship Id="rId2" Type="http://schemas.microsoft.com/office/2011/relationships/chartStyle" Target="style61.xml"/><Relationship Id="rId1" Type="http://schemas.openxmlformats.org/officeDocument/2006/relationships/package" Target="../embeddings/Workbook61.xlsx"/></Relationships>
</file>

<file path=ppt/charts/_rels/chart62.xml.rels><?xml version="1.0" encoding="UTF-8" standalone="yes"?>
<Relationships xmlns="http://schemas.openxmlformats.org/package/2006/relationships"><Relationship Id="rId3" Type="http://schemas.microsoft.com/office/2011/relationships/chartColorStyle" Target="colors62.xml"/><Relationship Id="rId2" Type="http://schemas.microsoft.com/office/2011/relationships/chartStyle" Target="style62.xml"/><Relationship Id="rId1" Type="http://schemas.openxmlformats.org/officeDocument/2006/relationships/package" Target="../embeddings/Workbook62.xlsx"/></Relationships>
</file>

<file path=ppt/charts/_rels/chart63.xml.rels><?xml version="1.0" encoding="UTF-8" standalone="yes"?>
<Relationships xmlns="http://schemas.openxmlformats.org/package/2006/relationships"><Relationship Id="rId3" Type="http://schemas.microsoft.com/office/2011/relationships/chartColorStyle" Target="colors63.xml"/><Relationship Id="rId2" Type="http://schemas.microsoft.com/office/2011/relationships/chartStyle" Target="style63.xml"/><Relationship Id="rId1" Type="http://schemas.openxmlformats.org/officeDocument/2006/relationships/package" Target="../embeddings/Workbook63.xlsx"/></Relationships>
</file>

<file path=ppt/charts/_rels/chart64.xml.rels><?xml version="1.0" encoding="UTF-8" standalone="yes"?>
<Relationships xmlns="http://schemas.openxmlformats.org/package/2006/relationships"><Relationship Id="rId3" Type="http://schemas.microsoft.com/office/2011/relationships/chartColorStyle" Target="colors64.xml"/><Relationship Id="rId2" Type="http://schemas.microsoft.com/office/2011/relationships/chartStyle" Target="style64.xml"/><Relationship Id="rId1" Type="http://schemas.openxmlformats.org/officeDocument/2006/relationships/package" Target="../embeddings/Workbook64.xlsx"/></Relationships>
</file>

<file path=ppt/charts/_rels/chart65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microsoft.com/office/2011/relationships/chartStyle" Target="style65.xml"/><Relationship Id="rId1" Type="http://schemas.openxmlformats.org/officeDocument/2006/relationships/package" Target="../embeddings/Workbook65.xlsx"/></Relationships>
</file>

<file path=ppt/charts/_rels/chart66.xml.rels><?xml version="1.0" encoding="UTF-8" standalone="yes"?>
<Relationships xmlns="http://schemas.openxmlformats.org/package/2006/relationships"><Relationship Id="rId3" Type="http://schemas.microsoft.com/office/2011/relationships/chartColorStyle" Target="colors66.xml"/><Relationship Id="rId2" Type="http://schemas.microsoft.com/office/2011/relationships/chartStyle" Target="style66.xml"/><Relationship Id="rId1" Type="http://schemas.openxmlformats.org/officeDocument/2006/relationships/package" Target="../embeddings/Workbook66.xlsx"/></Relationships>
</file>

<file path=ppt/charts/_rels/chart67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microsoft.com/office/2011/relationships/chartStyle" Target="style67.xml"/><Relationship Id="rId1" Type="http://schemas.openxmlformats.org/officeDocument/2006/relationships/package" Target="../embeddings/Workbook67.xlsx"/></Relationships>
</file>

<file path=ppt/charts/_rels/chart68.xml.rels><?xml version="1.0" encoding="UTF-8" standalone="yes"?>
<Relationships xmlns="http://schemas.openxmlformats.org/package/2006/relationships"><Relationship Id="rId3" Type="http://schemas.microsoft.com/office/2011/relationships/chartColorStyle" Target="colors68.xml"/><Relationship Id="rId2" Type="http://schemas.microsoft.com/office/2011/relationships/chartStyle" Target="style68.xml"/><Relationship Id="rId1" Type="http://schemas.openxmlformats.org/officeDocument/2006/relationships/package" Target="../embeddings/Workbook68.xlsx"/></Relationships>
</file>

<file path=ppt/charts/_rels/chart69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microsoft.com/office/2011/relationships/chartStyle" Target="style69.xml"/><Relationship Id="rId1" Type="http://schemas.openxmlformats.org/officeDocument/2006/relationships/package" Target="../embeddings/Workbook69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70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microsoft.com/office/2011/relationships/chartStyle" Target="style70.xml"/><Relationship Id="rId1" Type="http://schemas.openxmlformats.org/officeDocument/2006/relationships/package" Target="../embeddings/Workbook70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ln w="50800">
              <a:solidFill>
                <a:schemeClr val="bg1"/>
              </a:solidFill>
            </a:ln>
          </c:spPr>
          <c:explosion val="0"/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prstClr val="white"/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ru-RU" sz="1195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Лист1!$A$2</c:f>
              <c:strCache>
                <c:ptCount val="1"/>
                <c:pt idx="0">
                  <c:v>Категория 1</c:v>
                </c:pt>
              </c:strCache>
            </c:strRef>
          </c:cat>
          <c:val>
            <c:numRef>
              <c:f>Лист1!$D$2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56032"/>
        <c:axId val="164957568"/>
      </c:barChart>
      <c:catAx>
        <c:axId val="16495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7568"/>
        <c:crosses val="autoZero"/>
        <c:auto val="1"/>
        <c:lblAlgn val="ctr"/>
        <c:lblOffset val="100"/>
        <c:noMultiLvlLbl val="0"/>
      </c:catAx>
      <c:valAx>
        <c:axId val="16495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ru-RU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16495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ru-RU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ru-RU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7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1.xml"/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4.xml"/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5.xml"/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7.xml"/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9.xml"/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0.xml"/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1.xml"/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2.xml"/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3.xml"/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4.xml"/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5.xml"/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6.xml"/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9.xml"/></Relationships>
</file>

<file path=ppt/slideLayouts/_rels/slideLayout3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7.xml"/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8.xml"/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9.xml"/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0.xml"/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1.xml"/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2.xml"/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3.xml"/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4.xml"/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5.xml"/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6.xml"/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7.xml"/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8.xml"/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9.xml"/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0.xml"/><Relationship Id="rId1" Type="http://schemas.openxmlformats.org/officeDocument/2006/relationships/slideMaster" Target="../slideMasters/slideMaster35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0.svg"/><Relationship Id="rId4" Type="http://schemas.openxmlformats.org/officeDocument/2006/relationships/image" Target="../media/image10.png"/><Relationship Id="rId3" Type="http://schemas.openxmlformats.org/officeDocument/2006/relationships/image" Target="../media/image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4.png"/><Relationship Id="rId7" Type="http://schemas.openxmlformats.org/officeDocument/2006/relationships/image" Target="../media/image3.svg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5" Type="http://schemas.openxmlformats.org/officeDocument/2006/relationships/image" Target="../media/image7.svg"/><Relationship Id="rId14" Type="http://schemas.openxmlformats.org/officeDocument/2006/relationships/image" Target="../media/image7.png"/><Relationship Id="rId13" Type="http://schemas.openxmlformats.org/officeDocument/2006/relationships/image" Target="../media/image6.svg"/><Relationship Id="rId1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.png"/><Relationship Id="rId7" Type="http://schemas.openxmlformats.org/officeDocument/2006/relationships/image" Target="../media/image2.svg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8" name="Рисунок 17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20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2426" y="1130531"/>
            <a:ext cx="7315200" cy="811096"/>
          </a:xfrm>
          <a:solidFill>
            <a:srgbClr val="00579C"/>
          </a:solidFill>
        </p:spPr>
        <p:txBody>
          <a:bodyPr anchor="ctr" anchorCtr="1">
            <a:normAutofit/>
          </a:bodyPr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782" y="2399071"/>
            <a:ext cx="10190018" cy="3618271"/>
          </a:xfrm>
        </p:spPr>
        <p:txBody>
          <a:bodyPr/>
          <a:lstStyle>
            <a:lvl1pPr>
              <a:defRPr>
                <a:latin typeface="PT Sans Narrow" panose="020B0506020203020204" pitchFamily="34" charset="0"/>
              </a:defRPr>
            </a:lvl1pPr>
            <a:lvl2pPr>
              <a:defRPr>
                <a:latin typeface="PT Sans Narrow" panose="020B0506020203020204" pitchFamily="34" charset="0"/>
              </a:defRPr>
            </a:lvl2pPr>
            <a:lvl3pPr>
              <a:defRPr>
                <a:latin typeface="PT Sans Narrow" panose="020B0506020203020204" pitchFamily="34" charset="0"/>
              </a:defRPr>
            </a:lvl3pPr>
            <a:lvl4pPr>
              <a:defRPr>
                <a:latin typeface="PT Sans Narrow" panose="020B0506020203020204" pitchFamily="34" charset="0"/>
              </a:defRPr>
            </a:lvl4pPr>
            <a:lvl5pPr>
              <a:defRPr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на_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Нижняя группа"/>
          <p:cNvGrpSpPr/>
          <p:nvPr userDrawn="1"/>
        </p:nvGrpSpPr>
        <p:grpSpPr>
          <a:xfrm rot="10800000">
            <a:off x="0" y="11288"/>
            <a:ext cx="10747022" cy="6858000"/>
            <a:chOff x="1597378" y="152400"/>
            <a:chExt cx="10747022" cy="6858000"/>
          </a:xfrm>
        </p:grpSpPr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39150" y="152400"/>
              <a:ext cx="3905250" cy="685800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97378" y="152400"/>
              <a:ext cx="10747022" cy="447371"/>
            </a:xfrm>
            <a:prstGeom prst="rect">
              <a:avLst/>
            </a:prstGeom>
          </p:spPr>
        </p:pic>
        <p:pic>
          <p:nvPicPr>
            <p:cNvPr id="11" name="Рисунок 10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560982" y="152400"/>
              <a:ext cx="2614083" cy="1715911"/>
            </a:xfrm>
            <a:prstGeom prst="rect">
              <a:avLst/>
            </a:prstGeom>
          </p:spPr>
        </p:pic>
        <p:pic>
          <p:nvPicPr>
            <p:cNvPr id="12" name="Рисунок 11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5382" y="152401"/>
              <a:ext cx="2229017" cy="3905956"/>
            </a:xfrm>
            <a:prstGeom prst="rect">
              <a:avLst/>
            </a:prstGeom>
          </p:spPr>
        </p:pic>
      </p:grpSp>
      <p:grpSp>
        <p:nvGrpSpPr>
          <p:cNvPr id="13" name="Верхняя группа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16" name="Рисунок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27343" y="-2106"/>
            <a:ext cx="12238391" cy="6862210"/>
          </a:xfrm>
          <a:custGeom>
            <a:avLst/>
            <a:gdLst>
              <a:gd name="connsiteX0" fmla="*/ 0 w 7867650"/>
              <a:gd name="connsiteY0" fmla="*/ 1321318 h 3609975"/>
              <a:gd name="connsiteX1" fmla="*/ 1054119 w 7867650"/>
              <a:gd name="connsiteY1" fmla="*/ 483670 h 3609975"/>
              <a:gd name="connsiteX2" fmla="*/ 2879706 w 7867650"/>
              <a:gd name="connsiteY2" fmla="*/ 0 h 3609975"/>
              <a:gd name="connsiteX3" fmla="*/ 4987944 w 7867650"/>
              <a:gd name="connsiteY3" fmla="*/ 0 h 3609975"/>
              <a:gd name="connsiteX4" fmla="*/ 6813531 w 7867650"/>
              <a:gd name="connsiteY4" fmla="*/ 483670 h 3609975"/>
              <a:gd name="connsiteX5" fmla="*/ 7867650 w 7867650"/>
              <a:gd name="connsiteY5" fmla="*/ 1321318 h 3609975"/>
              <a:gd name="connsiteX6" fmla="*/ 7867650 w 7867650"/>
              <a:gd name="connsiteY6" fmla="*/ 2288657 h 3609975"/>
              <a:gd name="connsiteX7" fmla="*/ 6813531 w 7867650"/>
              <a:gd name="connsiteY7" fmla="*/ 3126305 h 3609975"/>
              <a:gd name="connsiteX8" fmla="*/ 4987944 w 7867650"/>
              <a:gd name="connsiteY8" fmla="*/ 3609975 h 3609975"/>
              <a:gd name="connsiteX9" fmla="*/ 2879706 w 7867650"/>
              <a:gd name="connsiteY9" fmla="*/ 3609975 h 3609975"/>
              <a:gd name="connsiteX10" fmla="*/ 1054119 w 7867650"/>
              <a:gd name="connsiteY10" fmla="*/ 3126305 h 3609975"/>
              <a:gd name="connsiteX11" fmla="*/ 0 w 7867650"/>
              <a:gd name="connsiteY11" fmla="*/ 2288657 h 3609975"/>
              <a:gd name="connsiteX12" fmla="*/ 0 w 7867650"/>
              <a:gd name="connsiteY12" fmla="*/ 1321318 h 3609975"/>
              <a:gd name="connsiteX0-1" fmla="*/ 1355706 w 9223356"/>
              <a:gd name="connsiteY0-2" fmla="*/ 2371173 h 4659830"/>
              <a:gd name="connsiteX1-3" fmla="*/ 0 w 9223356"/>
              <a:gd name="connsiteY1-4" fmla="*/ 0 h 4659830"/>
              <a:gd name="connsiteX2-5" fmla="*/ 4235412 w 9223356"/>
              <a:gd name="connsiteY2-6" fmla="*/ 1049855 h 4659830"/>
              <a:gd name="connsiteX3-7" fmla="*/ 6343650 w 9223356"/>
              <a:gd name="connsiteY3-8" fmla="*/ 1049855 h 4659830"/>
              <a:gd name="connsiteX4-9" fmla="*/ 8169237 w 9223356"/>
              <a:gd name="connsiteY4-10" fmla="*/ 1533525 h 4659830"/>
              <a:gd name="connsiteX5-11" fmla="*/ 9223356 w 9223356"/>
              <a:gd name="connsiteY5-12" fmla="*/ 2371173 h 4659830"/>
              <a:gd name="connsiteX6-13" fmla="*/ 9223356 w 9223356"/>
              <a:gd name="connsiteY6-14" fmla="*/ 3338512 h 4659830"/>
              <a:gd name="connsiteX7-15" fmla="*/ 8169237 w 9223356"/>
              <a:gd name="connsiteY7-16" fmla="*/ 4176160 h 4659830"/>
              <a:gd name="connsiteX8-17" fmla="*/ 6343650 w 9223356"/>
              <a:gd name="connsiteY8-18" fmla="*/ 4659830 h 4659830"/>
              <a:gd name="connsiteX9-19" fmla="*/ 4235412 w 9223356"/>
              <a:gd name="connsiteY9-20" fmla="*/ 4659830 h 4659830"/>
              <a:gd name="connsiteX10-21" fmla="*/ 2409825 w 9223356"/>
              <a:gd name="connsiteY10-22" fmla="*/ 4176160 h 4659830"/>
              <a:gd name="connsiteX11-23" fmla="*/ 1355706 w 9223356"/>
              <a:gd name="connsiteY11-24" fmla="*/ 3338512 h 4659830"/>
              <a:gd name="connsiteX12-25" fmla="*/ 1355706 w 9223356"/>
              <a:gd name="connsiteY12-26" fmla="*/ 2371173 h 4659830"/>
              <a:gd name="connsiteX0-27" fmla="*/ 0 w 9229725"/>
              <a:gd name="connsiteY0-28" fmla="*/ 3285573 h 4659830"/>
              <a:gd name="connsiteX1-29" fmla="*/ 6369 w 9229725"/>
              <a:gd name="connsiteY1-30" fmla="*/ 0 h 4659830"/>
              <a:gd name="connsiteX2-31" fmla="*/ 4241781 w 9229725"/>
              <a:gd name="connsiteY2-32" fmla="*/ 1049855 h 4659830"/>
              <a:gd name="connsiteX3-33" fmla="*/ 6350019 w 9229725"/>
              <a:gd name="connsiteY3-34" fmla="*/ 1049855 h 4659830"/>
              <a:gd name="connsiteX4-35" fmla="*/ 8175606 w 9229725"/>
              <a:gd name="connsiteY4-36" fmla="*/ 1533525 h 4659830"/>
              <a:gd name="connsiteX5-37" fmla="*/ 9229725 w 9229725"/>
              <a:gd name="connsiteY5-38" fmla="*/ 2371173 h 4659830"/>
              <a:gd name="connsiteX6-39" fmla="*/ 9229725 w 9229725"/>
              <a:gd name="connsiteY6-40" fmla="*/ 3338512 h 4659830"/>
              <a:gd name="connsiteX7-41" fmla="*/ 8175606 w 9229725"/>
              <a:gd name="connsiteY7-42" fmla="*/ 4176160 h 4659830"/>
              <a:gd name="connsiteX8-43" fmla="*/ 6350019 w 9229725"/>
              <a:gd name="connsiteY8-44" fmla="*/ 4659830 h 4659830"/>
              <a:gd name="connsiteX9-45" fmla="*/ 4241781 w 9229725"/>
              <a:gd name="connsiteY9-46" fmla="*/ 4659830 h 4659830"/>
              <a:gd name="connsiteX10-47" fmla="*/ 2416194 w 9229725"/>
              <a:gd name="connsiteY10-48" fmla="*/ 4176160 h 4659830"/>
              <a:gd name="connsiteX11-49" fmla="*/ 1362075 w 9229725"/>
              <a:gd name="connsiteY11-50" fmla="*/ 3338512 h 4659830"/>
              <a:gd name="connsiteX12-51" fmla="*/ 0 w 9229725"/>
              <a:gd name="connsiteY12-52" fmla="*/ 3285573 h 4659830"/>
              <a:gd name="connsiteX0-53" fmla="*/ 0 w 9229725"/>
              <a:gd name="connsiteY0-54" fmla="*/ 3285573 h 5233987"/>
              <a:gd name="connsiteX1-55" fmla="*/ 6369 w 9229725"/>
              <a:gd name="connsiteY1-56" fmla="*/ 0 h 5233987"/>
              <a:gd name="connsiteX2-57" fmla="*/ 4241781 w 9229725"/>
              <a:gd name="connsiteY2-58" fmla="*/ 1049855 h 5233987"/>
              <a:gd name="connsiteX3-59" fmla="*/ 6350019 w 9229725"/>
              <a:gd name="connsiteY3-60" fmla="*/ 1049855 h 5233987"/>
              <a:gd name="connsiteX4-61" fmla="*/ 8175606 w 9229725"/>
              <a:gd name="connsiteY4-62" fmla="*/ 1533525 h 5233987"/>
              <a:gd name="connsiteX5-63" fmla="*/ 9229725 w 9229725"/>
              <a:gd name="connsiteY5-64" fmla="*/ 2371173 h 5233987"/>
              <a:gd name="connsiteX6-65" fmla="*/ 9229725 w 9229725"/>
              <a:gd name="connsiteY6-66" fmla="*/ 3338512 h 5233987"/>
              <a:gd name="connsiteX7-67" fmla="*/ 8175606 w 9229725"/>
              <a:gd name="connsiteY7-68" fmla="*/ 4176160 h 5233987"/>
              <a:gd name="connsiteX8-69" fmla="*/ 6350019 w 9229725"/>
              <a:gd name="connsiteY8-70" fmla="*/ 4659830 h 5233987"/>
              <a:gd name="connsiteX9-71" fmla="*/ 4241781 w 9229725"/>
              <a:gd name="connsiteY9-72" fmla="*/ 4659830 h 5233987"/>
              <a:gd name="connsiteX10-73" fmla="*/ 2416194 w 9229725"/>
              <a:gd name="connsiteY10-74" fmla="*/ 4176160 h 5233987"/>
              <a:gd name="connsiteX11-75" fmla="*/ 1133475 w 9229725"/>
              <a:gd name="connsiteY11-76" fmla="*/ 5233987 h 5233987"/>
              <a:gd name="connsiteX12-77" fmla="*/ 0 w 9229725"/>
              <a:gd name="connsiteY12-78" fmla="*/ 3285573 h 5233987"/>
              <a:gd name="connsiteX0-79" fmla="*/ 0 w 9229725"/>
              <a:gd name="connsiteY0-80" fmla="*/ 3285573 h 5233987"/>
              <a:gd name="connsiteX1-81" fmla="*/ 6369 w 9229725"/>
              <a:gd name="connsiteY1-82" fmla="*/ 0 h 5233987"/>
              <a:gd name="connsiteX2-83" fmla="*/ 4241781 w 9229725"/>
              <a:gd name="connsiteY2-84" fmla="*/ 1049855 h 5233987"/>
              <a:gd name="connsiteX3-85" fmla="*/ 6350019 w 9229725"/>
              <a:gd name="connsiteY3-86" fmla="*/ 1049855 h 5233987"/>
              <a:gd name="connsiteX4-87" fmla="*/ 8175606 w 9229725"/>
              <a:gd name="connsiteY4-88" fmla="*/ 1533525 h 5233987"/>
              <a:gd name="connsiteX5-89" fmla="*/ 9229725 w 9229725"/>
              <a:gd name="connsiteY5-90" fmla="*/ 2371173 h 5233987"/>
              <a:gd name="connsiteX6-91" fmla="*/ 9229725 w 9229725"/>
              <a:gd name="connsiteY6-92" fmla="*/ 3338512 h 5233987"/>
              <a:gd name="connsiteX7-93" fmla="*/ 8175606 w 9229725"/>
              <a:gd name="connsiteY7-94" fmla="*/ 4176160 h 5233987"/>
              <a:gd name="connsiteX8-95" fmla="*/ 6350019 w 9229725"/>
              <a:gd name="connsiteY8-96" fmla="*/ 4659830 h 5233987"/>
              <a:gd name="connsiteX9-97" fmla="*/ 4241781 w 9229725"/>
              <a:gd name="connsiteY9-98" fmla="*/ 4659830 h 5233987"/>
              <a:gd name="connsiteX10-99" fmla="*/ 2416194 w 9229725"/>
              <a:gd name="connsiteY10-100" fmla="*/ 4176160 h 5233987"/>
              <a:gd name="connsiteX11-101" fmla="*/ 1133475 w 9229725"/>
              <a:gd name="connsiteY11-102" fmla="*/ 5233987 h 5233987"/>
              <a:gd name="connsiteX12-103" fmla="*/ 0 w 9229725"/>
              <a:gd name="connsiteY12-104" fmla="*/ 3285573 h 5233987"/>
              <a:gd name="connsiteX0-105" fmla="*/ 0 w 9229725"/>
              <a:gd name="connsiteY0-106" fmla="*/ 3285573 h 6457689"/>
              <a:gd name="connsiteX1-107" fmla="*/ 6369 w 9229725"/>
              <a:gd name="connsiteY1-108" fmla="*/ 0 h 6457689"/>
              <a:gd name="connsiteX2-109" fmla="*/ 4241781 w 9229725"/>
              <a:gd name="connsiteY2-110" fmla="*/ 1049855 h 6457689"/>
              <a:gd name="connsiteX3-111" fmla="*/ 6350019 w 9229725"/>
              <a:gd name="connsiteY3-112" fmla="*/ 1049855 h 6457689"/>
              <a:gd name="connsiteX4-113" fmla="*/ 8175606 w 9229725"/>
              <a:gd name="connsiteY4-114" fmla="*/ 1533525 h 6457689"/>
              <a:gd name="connsiteX5-115" fmla="*/ 9229725 w 9229725"/>
              <a:gd name="connsiteY5-116" fmla="*/ 2371173 h 6457689"/>
              <a:gd name="connsiteX6-117" fmla="*/ 9229725 w 9229725"/>
              <a:gd name="connsiteY6-118" fmla="*/ 3338512 h 6457689"/>
              <a:gd name="connsiteX7-119" fmla="*/ 8175606 w 9229725"/>
              <a:gd name="connsiteY7-120" fmla="*/ 4176160 h 6457689"/>
              <a:gd name="connsiteX8-121" fmla="*/ 6350019 w 9229725"/>
              <a:gd name="connsiteY8-122" fmla="*/ 4659830 h 6457689"/>
              <a:gd name="connsiteX9-123" fmla="*/ 4241781 w 9229725"/>
              <a:gd name="connsiteY9-124" fmla="*/ 4659830 h 6457689"/>
              <a:gd name="connsiteX10-125" fmla="*/ 2435244 w 9229725"/>
              <a:gd name="connsiteY10-126" fmla="*/ 6405010 h 6457689"/>
              <a:gd name="connsiteX11-127" fmla="*/ 1133475 w 9229725"/>
              <a:gd name="connsiteY11-128" fmla="*/ 5233987 h 6457689"/>
              <a:gd name="connsiteX12-129" fmla="*/ 0 w 9229725"/>
              <a:gd name="connsiteY12-130" fmla="*/ 3285573 h 6457689"/>
              <a:gd name="connsiteX0-131" fmla="*/ 0 w 9229725"/>
              <a:gd name="connsiteY0-132" fmla="*/ 3285573 h 6405010"/>
              <a:gd name="connsiteX1-133" fmla="*/ 6369 w 9229725"/>
              <a:gd name="connsiteY1-134" fmla="*/ 0 h 6405010"/>
              <a:gd name="connsiteX2-135" fmla="*/ 4241781 w 9229725"/>
              <a:gd name="connsiteY2-136" fmla="*/ 1049855 h 6405010"/>
              <a:gd name="connsiteX3-137" fmla="*/ 6350019 w 9229725"/>
              <a:gd name="connsiteY3-138" fmla="*/ 1049855 h 6405010"/>
              <a:gd name="connsiteX4-139" fmla="*/ 8175606 w 9229725"/>
              <a:gd name="connsiteY4-140" fmla="*/ 1533525 h 6405010"/>
              <a:gd name="connsiteX5-141" fmla="*/ 9229725 w 9229725"/>
              <a:gd name="connsiteY5-142" fmla="*/ 2371173 h 6405010"/>
              <a:gd name="connsiteX6-143" fmla="*/ 9229725 w 9229725"/>
              <a:gd name="connsiteY6-144" fmla="*/ 3338512 h 6405010"/>
              <a:gd name="connsiteX7-145" fmla="*/ 8175606 w 9229725"/>
              <a:gd name="connsiteY7-146" fmla="*/ 4176160 h 6405010"/>
              <a:gd name="connsiteX8-147" fmla="*/ 6350019 w 9229725"/>
              <a:gd name="connsiteY8-148" fmla="*/ 4659830 h 6405010"/>
              <a:gd name="connsiteX9-149" fmla="*/ 4241781 w 9229725"/>
              <a:gd name="connsiteY9-150" fmla="*/ 4659830 h 6405010"/>
              <a:gd name="connsiteX10-151" fmla="*/ 2435244 w 9229725"/>
              <a:gd name="connsiteY10-152" fmla="*/ 6405010 h 6405010"/>
              <a:gd name="connsiteX11-153" fmla="*/ 1133475 w 9229725"/>
              <a:gd name="connsiteY11-154" fmla="*/ 5233987 h 6405010"/>
              <a:gd name="connsiteX12-155" fmla="*/ 0 w 9229725"/>
              <a:gd name="connsiteY12-156" fmla="*/ 3285573 h 6405010"/>
              <a:gd name="connsiteX0-157" fmla="*/ 0 w 9229725"/>
              <a:gd name="connsiteY0-158" fmla="*/ 3285573 h 5233987"/>
              <a:gd name="connsiteX1-159" fmla="*/ 6369 w 9229725"/>
              <a:gd name="connsiteY1-160" fmla="*/ 0 h 5233987"/>
              <a:gd name="connsiteX2-161" fmla="*/ 4241781 w 9229725"/>
              <a:gd name="connsiteY2-162" fmla="*/ 1049855 h 5233987"/>
              <a:gd name="connsiteX3-163" fmla="*/ 6350019 w 9229725"/>
              <a:gd name="connsiteY3-164" fmla="*/ 1049855 h 5233987"/>
              <a:gd name="connsiteX4-165" fmla="*/ 8175606 w 9229725"/>
              <a:gd name="connsiteY4-166" fmla="*/ 1533525 h 5233987"/>
              <a:gd name="connsiteX5-167" fmla="*/ 9229725 w 9229725"/>
              <a:gd name="connsiteY5-168" fmla="*/ 2371173 h 5233987"/>
              <a:gd name="connsiteX6-169" fmla="*/ 9229725 w 9229725"/>
              <a:gd name="connsiteY6-170" fmla="*/ 3338512 h 5233987"/>
              <a:gd name="connsiteX7-171" fmla="*/ 8175606 w 9229725"/>
              <a:gd name="connsiteY7-172" fmla="*/ 4176160 h 5233987"/>
              <a:gd name="connsiteX8-173" fmla="*/ 6350019 w 9229725"/>
              <a:gd name="connsiteY8-174" fmla="*/ 4659830 h 5233987"/>
              <a:gd name="connsiteX9-175" fmla="*/ 4241781 w 9229725"/>
              <a:gd name="connsiteY9-176" fmla="*/ 4659830 h 5233987"/>
              <a:gd name="connsiteX10-177" fmla="*/ 1730394 w 9229725"/>
              <a:gd name="connsiteY10-178" fmla="*/ 5223910 h 5233987"/>
              <a:gd name="connsiteX11-179" fmla="*/ 1133475 w 9229725"/>
              <a:gd name="connsiteY11-180" fmla="*/ 5233987 h 5233987"/>
              <a:gd name="connsiteX12-181" fmla="*/ 0 w 9229725"/>
              <a:gd name="connsiteY12-182" fmla="*/ 3285573 h 5233987"/>
              <a:gd name="connsiteX0-183" fmla="*/ 0 w 9229725"/>
              <a:gd name="connsiteY0-184" fmla="*/ 3285573 h 5233987"/>
              <a:gd name="connsiteX1-185" fmla="*/ 6369 w 9229725"/>
              <a:gd name="connsiteY1-186" fmla="*/ 0 h 5233987"/>
              <a:gd name="connsiteX2-187" fmla="*/ 4241781 w 9229725"/>
              <a:gd name="connsiteY2-188" fmla="*/ 1049855 h 5233987"/>
              <a:gd name="connsiteX3-189" fmla="*/ 6350019 w 9229725"/>
              <a:gd name="connsiteY3-190" fmla="*/ 1049855 h 5233987"/>
              <a:gd name="connsiteX4-191" fmla="*/ 8175606 w 9229725"/>
              <a:gd name="connsiteY4-192" fmla="*/ 1533525 h 5233987"/>
              <a:gd name="connsiteX5-193" fmla="*/ 9229725 w 9229725"/>
              <a:gd name="connsiteY5-194" fmla="*/ 2371173 h 5233987"/>
              <a:gd name="connsiteX6-195" fmla="*/ 9229725 w 9229725"/>
              <a:gd name="connsiteY6-196" fmla="*/ 3338512 h 5233987"/>
              <a:gd name="connsiteX7-197" fmla="*/ 8175606 w 9229725"/>
              <a:gd name="connsiteY7-198" fmla="*/ 4176160 h 5233987"/>
              <a:gd name="connsiteX8-199" fmla="*/ 6350019 w 9229725"/>
              <a:gd name="connsiteY8-200" fmla="*/ 4659830 h 5233987"/>
              <a:gd name="connsiteX9-201" fmla="*/ 4241781 w 9229725"/>
              <a:gd name="connsiteY9-202" fmla="*/ 4659830 h 5233987"/>
              <a:gd name="connsiteX10-203" fmla="*/ 1730394 w 9229725"/>
              <a:gd name="connsiteY10-204" fmla="*/ 5223910 h 5233987"/>
              <a:gd name="connsiteX11-205" fmla="*/ 1133475 w 9229725"/>
              <a:gd name="connsiteY11-206" fmla="*/ 5233987 h 5233987"/>
              <a:gd name="connsiteX12-207" fmla="*/ 0 w 9229725"/>
              <a:gd name="connsiteY12-208" fmla="*/ 3285573 h 5233987"/>
              <a:gd name="connsiteX0-209" fmla="*/ 0 w 9229725"/>
              <a:gd name="connsiteY0-210" fmla="*/ 3285573 h 5671891"/>
              <a:gd name="connsiteX1-211" fmla="*/ 6369 w 9229725"/>
              <a:gd name="connsiteY1-212" fmla="*/ 0 h 5671891"/>
              <a:gd name="connsiteX2-213" fmla="*/ 4241781 w 9229725"/>
              <a:gd name="connsiteY2-214" fmla="*/ 1049855 h 5671891"/>
              <a:gd name="connsiteX3-215" fmla="*/ 6350019 w 9229725"/>
              <a:gd name="connsiteY3-216" fmla="*/ 1049855 h 5671891"/>
              <a:gd name="connsiteX4-217" fmla="*/ 8175606 w 9229725"/>
              <a:gd name="connsiteY4-218" fmla="*/ 1533525 h 5671891"/>
              <a:gd name="connsiteX5-219" fmla="*/ 9229725 w 9229725"/>
              <a:gd name="connsiteY5-220" fmla="*/ 2371173 h 5671891"/>
              <a:gd name="connsiteX6-221" fmla="*/ 9229725 w 9229725"/>
              <a:gd name="connsiteY6-222" fmla="*/ 3338512 h 5671891"/>
              <a:gd name="connsiteX7-223" fmla="*/ 8175606 w 9229725"/>
              <a:gd name="connsiteY7-224" fmla="*/ 4176160 h 5671891"/>
              <a:gd name="connsiteX8-225" fmla="*/ 6350019 w 9229725"/>
              <a:gd name="connsiteY8-226" fmla="*/ 4659830 h 5671891"/>
              <a:gd name="connsiteX9-227" fmla="*/ 4241781 w 9229725"/>
              <a:gd name="connsiteY9-228" fmla="*/ 4659830 h 5671891"/>
              <a:gd name="connsiteX10-229" fmla="*/ 1730394 w 9229725"/>
              <a:gd name="connsiteY10-230" fmla="*/ 5223910 h 5671891"/>
              <a:gd name="connsiteX11-231" fmla="*/ 1133475 w 9229725"/>
              <a:gd name="connsiteY11-232" fmla="*/ 5233987 h 5671891"/>
              <a:gd name="connsiteX12-233" fmla="*/ 0 w 9229725"/>
              <a:gd name="connsiteY12-234" fmla="*/ 3285573 h 5671891"/>
              <a:gd name="connsiteX0-235" fmla="*/ 0 w 9229725"/>
              <a:gd name="connsiteY0-236" fmla="*/ 3285573 h 6476891"/>
              <a:gd name="connsiteX1-237" fmla="*/ 6369 w 9229725"/>
              <a:gd name="connsiteY1-238" fmla="*/ 0 h 6476891"/>
              <a:gd name="connsiteX2-239" fmla="*/ 4241781 w 9229725"/>
              <a:gd name="connsiteY2-240" fmla="*/ 1049855 h 6476891"/>
              <a:gd name="connsiteX3-241" fmla="*/ 6350019 w 9229725"/>
              <a:gd name="connsiteY3-242" fmla="*/ 1049855 h 6476891"/>
              <a:gd name="connsiteX4-243" fmla="*/ 8175606 w 9229725"/>
              <a:gd name="connsiteY4-244" fmla="*/ 1533525 h 6476891"/>
              <a:gd name="connsiteX5-245" fmla="*/ 9229725 w 9229725"/>
              <a:gd name="connsiteY5-246" fmla="*/ 2371173 h 6476891"/>
              <a:gd name="connsiteX6-247" fmla="*/ 9229725 w 9229725"/>
              <a:gd name="connsiteY6-248" fmla="*/ 3338512 h 6476891"/>
              <a:gd name="connsiteX7-249" fmla="*/ 8175606 w 9229725"/>
              <a:gd name="connsiteY7-250" fmla="*/ 4176160 h 6476891"/>
              <a:gd name="connsiteX8-251" fmla="*/ 6350019 w 9229725"/>
              <a:gd name="connsiteY8-252" fmla="*/ 4659830 h 6476891"/>
              <a:gd name="connsiteX9-253" fmla="*/ 2412981 w 9229725"/>
              <a:gd name="connsiteY9-254" fmla="*/ 6412430 h 6476891"/>
              <a:gd name="connsiteX10-255" fmla="*/ 1730394 w 9229725"/>
              <a:gd name="connsiteY10-256" fmla="*/ 5223910 h 6476891"/>
              <a:gd name="connsiteX11-257" fmla="*/ 1133475 w 9229725"/>
              <a:gd name="connsiteY11-258" fmla="*/ 5233987 h 6476891"/>
              <a:gd name="connsiteX12-259" fmla="*/ 0 w 9229725"/>
              <a:gd name="connsiteY12-260" fmla="*/ 3285573 h 6476891"/>
              <a:gd name="connsiteX0-261" fmla="*/ 0 w 9229725"/>
              <a:gd name="connsiteY0-262" fmla="*/ 3285573 h 6412430"/>
              <a:gd name="connsiteX1-263" fmla="*/ 6369 w 9229725"/>
              <a:gd name="connsiteY1-264" fmla="*/ 0 h 6412430"/>
              <a:gd name="connsiteX2-265" fmla="*/ 4241781 w 9229725"/>
              <a:gd name="connsiteY2-266" fmla="*/ 1049855 h 6412430"/>
              <a:gd name="connsiteX3-267" fmla="*/ 6350019 w 9229725"/>
              <a:gd name="connsiteY3-268" fmla="*/ 1049855 h 6412430"/>
              <a:gd name="connsiteX4-269" fmla="*/ 8175606 w 9229725"/>
              <a:gd name="connsiteY4-270" fmla="*/ 1533525 h 6412430"/>
              <a:gd name="connsiteX5-271" fmla="*/ 9229725 w 9229725"/>
              <a:gd name="connsiteY5-272" fmla="*/ 2371173 h 6412430"/>
              <a:gd name="connsiteX6-273" fmla="*/ 9229725 w 9229725"/>
              <a:gd name="connsiteY6-274" fmla="*/ 3338512 h 6412430"/>
              <a:gd name="connsiteX7-275" fmla="*/ 8175606 w 9229725"/>
              <a:gd name="connsiteY7-276" fmla="*/ 4176160 h 6412430"/>
              <a:gd name="connsiteX8-277" fmla="*/ 6350019 w 9229725"/>
              <a:gd name="connsiteY8-278" fmla="*/ 4659830 h 6412430"/>
              <a:gd name="connsiteX9-279" fmla="*/ 2412981 w 9229725"/>
              <a:gd name="connsiteY9-280" fmla="*/ 6412430 h 6412430"/>
              <a:gd name="connsiteX10-281" fmla="*/ 1730394 w 9229725"/>
              <a:gd name="connsiteY10-282" fmla="*/ 5223910 h 6412430"/>
              <a:gd name="connsiteX11-283" fmla="*/ 1133475 w 9229725"/>
              <a:gd name="connsiteY11-284" fmla="*/ 5233987 h 6412430"/>
              <a:gd name="connsiteX12-285" fmla="*/ 0 w 9229725"/>
              <a:gd name="connsiteY12-286" fmla="*/ 3285573 h 6412430"/>
              <a:gd name="connsiteX0-287" fmla="*/ 0 w 10036194"/>
              <a:gd name="connsiteY0-288" fmla="*/ 3285573 h 6412430"/>
              <a:gd name="connsiteX1-289" fmla="*/ 6369 w 10036194"/>
              <a:gd name="connsiteY1-290" fmla="*/ 0 h 6412430"/>
              <a:gd name="connsiteX2-291" fmla="*/ 4241781 w 10036194"/>
              <a:gd name="connsiteY2-292" fmla="*/ 1049855 h 6412430"/>
              <a:gd name="connsiteX3-293" fmla="*/ 6350019 w 10036194"/>
              <a:gd name="connsiteY3-294" fmla="*/ 1049855 h 6412430"/>
              <a:gd name="connsiteX4-295" fmla="*/ 8175606 w 10036194"/>
              <a:gd name="connsiteY4-296" fmla="*/ 1533525 h 6412430"/>
              <a:gd name="connsiteX5-297" fmla="*/ 9229725 w 10036194"/>
              <a:gd name="connsiteY5-298" fmla="*/ 2371173 h 6412430"/>
              <a:gd name="connsiteX6-299" fmla="*/ 9229725 w 10036194"/>
              <a:gd name="connsiteY6-300" fmla="*/ 3338512 h 6412430"/>
              <a:gd name="connsiteX7-301" fmla="*/ 8175606 w 10036194"/>
              <a:gd name="connsiteY7-302" fmla="*/ 4176160 h 6412430"/>
              <a:gd name="connsiteX8-303" fmla="*/ 10036194 w 10036194"/>
              <a:gd name="connsiteY8-304" fmla="*/ 6402905 h 6412430"/>
              <a:gd name="connsiteX9-305" fmla="*/ 2412981 w 10036194"/>
              <a:gd name="connsiteY9-306" fmla="*/ 6412430 h 6412430"/>
              <a:gd name="connsiteX10-307" fmla="*/ 1730394 w 10036194"/>
              <a:gd name="connsiteY10-308" fmla="*/ 5223910 h 6412430"/>
              <a:gd name="connsiteX11-309" fmla="*/ 1133475 w 10036194"/>
              <a:gd name="connsiteY11-310" fmla="*/ 5233987 h 6412430"/>
              <a:gd name="connsiteX12-311" fmla="*/ 0 w 10036194"/>
              <a:gd name="connsiteY12-312" fmla="*/ 3285573 h 6412430"/>
              <a:gd name="connsiteX0-313" fmla="*/ 0 w 10271106"/>
              <a:gd name="connsiteY0-314" fmla="*/ 3285573 h 6843160"/>
              <a:gd name="connsiteX1-315" fmla="*/ 6369 w 10271106"/>
              <a:gd name="connsiteY1-316" fmla="*/ 0 h 6843160"/>
              <a:gd name="connsiteX2-317" fmla="*/ 4241781 w 10271106"/>
              <a:gd name="connsiteY2-318" fmla="*/ 1049855 h 6843160"/>
              <a:gd name="connsiteX3-319" fmla="*/ 6350019 w 10271106"/>
              <a:gd name="connsiteY3-320" fmla="*/ 1049855 h 6843160"/>
              <a:gd name="connsiteX4-321" fmla="*/ 8175606 w 10271106"/>
              <a:gd name="connsiteY4-322" fmla="*/ 1533525 h 6843160"/>
              <a:gd name="connsiteX5-323" fmla="*/ 9229725 w 10271106"/>
              <a:gd name="connsiteY5-324" fmla="*/ 2371173 h 6843160"/>
              <a:gd name="connsiteX6-325" fmla="*/ 9229725 w 10271106"/>
              <a:gd name="connsiteY6-326" fmla="*/ 3338512 h 6843160"/>
              <a:gd name="connsiteX7-327" fmla="*/ 10271106 w 10271106"/>
              <a:gd name="connsiteY7-328" fmla="*/ 6843160 h 6843160"/>
              <a:gd name="connsiteX8-329" fmla="*/ 10036194 w 10271106"/>
              <a:gd name="connsiteY8-330" fmla="*/ 6402905 h 6843160"/>
              <a:gd name="connsiteX9-331" fmla="*/ 2412981 w 10271106"/>
              <a:gd name="connsiteY9-332" fmla="*/ 6412430 h 6843160"/>
              <a:gd name="connsiteX10-333" fmla="*/ 1730394 w 10271106"/>
              <a:gd name="connsiteY10-334" fmla="*/ 5223910 h 6843160"/>
              <a:gd name="connsiteX11-335" fmla="*/ 1133475 w 10271106"/>
              <a:gd name="connsiteY11-336" fmla="*/ 5233987 h 6843160"/>
              <a:gd name="connsiteX12-337" fmla="*/ 0 w 10271106"/>
              <a:gd name="connsiteY12-338" fmla="*/ 3285573 h 6843160"/>
              <a:gd name="connsiteX0-339" fmla="*/ 0 w 12211050"/>
              <a:gd name="connsiteY0-340" fmla="*/ 3285573 h 6843160"/>
              <a:gd name="connsiteX1-341" fmla="*/ 6369 w 12211050"/>
              <a:gd name="connsiteY1-342" fmla="*/ 0 h 6843160"/>
              <a:gd name="connsiteX2-343" fmla="*/ 4241781 w 12211050"/>
              <a:gd name="connsiteY2-344" fmla="*/ 1049855 h 6843160"/>
              <a:gd name="connsiteX3-345" fmla="*/ 6350019 w 12211050"/>
              <a:gd name="connsiteY3-346" fmla="*/ 1049855 h 6843160"/>
              <a:gd name="connsiteX4-347" fmla="*/ 8175606 w 12211050"/>
              <a:gd name="connsiteY4-348" fmla="*/ 1533525 h 6843160"/>
              <a:gd name="connsiteX5-349" fmla="*/ 9229725 w 12211050"/>
              <a:gd name="connsiteY5-350" fmla="*/ 2371173 h 6843160"/>
              <a:gd name="connsiteX6-351" fmla="*/ 12211050 w 12211050"/>
              <a:gd name="connsiteY6-352" fmla="*/ 6834187 h 6843160"/>
              <a:gd name="connsiteX7-353" fmla="*/ 10271106 w 12211050"/>
              <a:gd name="connsiteY7-354" fmla="*/ 6843160 h 6843160"/>
              <a:gd name="connsiteX8-355" fmla="*/ 10036194 w 12211050"/>
              <a:gd name="connsiteY8-356" fmla="*/ 6402905 h 6843160"/>
              <a:gd name="connsiteX9-357" fmla="*/ 2412981 w 12211050"/>
              <a:gd name="connsiteY9-358" fmla="*/ 6412430 h 6843160"/>
              <a:gd name="connsiteX10-359" fmla="*/ 1730394 w 12211050"/>
              <a:gd name="connsiteY10-360" fmla="*/ 5223910 h 6843160"/>
              <a:gd name="connsiteX11-361" fmla="*/ 1133475 w 12211050"/>
              <a:gd name="connsiteY11-362" fmla="*/ 5233987 h 6843160"/>
              <a:gd name="connsiteX12-363" fmla="*/ 0 w 12211050"/>
              <a:gd name="connsiteY12-364" fmla="*/ 3285573 h 6843160"/>
              <a:gd name="connsiteX0-365" fmla="*/ 0 w 12211050"/>
              <a:gd name="connsiteY0-366" fmla="*/ 3285573 h 6843160"/>
              <a:gd name="connsiteX1-367" fmla="*/ 6369 w 12211050"/>
              <a:gd name="connsiteY1-368" fmla="*/ 0 h 6843160"/>
              <a:gd name="connsiteX2-369" fmla="*/ 4241781 w 12211050"/>
              <a:gd name="connsiteY2-370" fmla="*/ 1049855 h 6843160"/>
              <a:gd name="connsiteX3-371" fmla="*/ 6350019 w 12211050"/>
              <a:gd name="connsiteY3-372" fmla="*/ 1049855 h 6843160"/>
              <a:gd name="connsiteX4-373" fmla="*/ 8175606 w 12211050"/>
              <a:gd name="connsiteY4-374" fmla="*/ 1533525 h 6843160"/>
              <a:gd name="connsiteX5-375" fmla="*/ 12192000 w 12211050"/>
              <a:gd name="connsiteY5-376" fmla="*/ 3561798 h 6843160"/>
              <a:gd name="connsiteX6-377" fmla="*/ 12211050 w 12211050"/>
              <a:gd name="connsiteY6-378" fmla="*/ 6834187 h 6843160"/>
              <a:gd name="connsiteX7-379" fmla="*/ 10271106 w 12211050"/>
              <a:gd name="connsiteY7-380" fmla="*/ 6843160 h 6843160"/>
              <a:gd name="connsiteX8-381" fmla="*/ 10036194 w 12211050"/>
              <a:gd name="connsiteY8-382" fmla="*/ 6402905 h 6843160"/>
              <a:gd name="connsiteX9-383" fmla="*/ 2412981 w 12211050"/>
              <a:gd name="connsiteY9-384" fmla="*/ 6412430 h 6843160"/>
              <a:gd name="connsiteX10-385" fmla="*/ 1730394 w 12211050"/>
              <a:gd name="connsiteY10-386" fmla="*/ 5223910 h 6843160"/>
              <a:gd name="connsiteX11-387" fmla="*/ 1133475 w 12211050"/>
              <a:gd name="connsiteY11-388" fmla="*/ 5233987 h 6843160"/>
              <a:gd name="connsiteX12-389" fmla="*/ 0 w 12211050"/>
              <a:gd name="connsiteY12-390" fmla="*/ 3285573 h 6843160"/>
              <a:gd name="connsiteX0-391" fmla="*/ 0 w 12211050"/>
              <a:gd name="connsiteY0-392" fmla="*/ 3285573 h 6843160"/>
              <a:gd name="connsiteX1-393" fmla="*/ 6369 w 12211050"/>
              <a:gd name="connsiteY1-394" fmla="*/ 0 h 6843160"/>
              <a:gd name="connsiteX2-395" fmla="*/ 4241781 w 12211050"/>
              <a:gd name="connsiteY2-396" fmla="*/ 1049855 h 6843160"/>
              <a:gd name="connsiteX3-397" fmla="*/ 6350019 w 12211050"/>
              <a:gd name="connsiteY3-398" fmla="*/ 1049855 h 6843160"/>
              <a:gd name="connsiteX4-399" fmla="*/ 11080731 w 12211050"/>
              <a:gd name="connsiteY4-400" fmla="*/ 1628775 h 6843160"/>
              <a:gd name="connsiteX5-401" fmla="*/ 12192000 w 12211050"/>
              <a:gd name="connsiteY5-402" fmla="*/ 3561798 h 6843160"/>
              <a:gd name="connsiteX6-403" fmla="*/ 12211050 w 12211050"/>
              <a:gd name="connsiteY6-404" fmla="*/ 6834187 h 6843160"/>
              <a:gd name="connsiteX7-405" fmla="*/ 10271106 w 12211050"/>
              <a:gd name="connsiteY7-406" fmla="*/ 6843160 h 6843160"/>
              <a:gd name="connsiteX8-407" fmla="*/ 10036194 w 12211050"/>
              <a:gd name="connsiteY8-408" fmla="*/ 6402905 h 6843160"/>
              <a:gd name="connsiteX9-409" fmla="*/ 2412981 w 12211050"/>
              <a:gd name="connsiteY9-410" fmla="*/ 6412430 h 6843160"/>
              <a:gd name="connsiteX10-411" fmla="*/ 1730394 w 12211050"/>
              <a:gd name="connsiteY10-412" fmla="*/ 5223910 h 6843160"/>
              <a:gd name="connsiteX11-413" fmla="*/ 1133475 w 12211050"/>
              <a:gd name="connsiteY11-414" fmla="*/ 5233987 h 6843160"/>
              <a:gd name="connsiteX12-415" fmla="*/ 0 w 12211050"/>
              <a:gd name="connsiteY12-416" fmla="*/ 3285573 h 6843160"/>
              <a:gd name="connsiteX0-417" fmla="*/ 0 w 12211050"/>
              <a:gd name="connsiteY0-418" fmla="*/ 3285573 h 6843160"/>
              <a:gd name="connsiteX1-419" fmla="*/ 6369 w 12211050"/>
              <a:gd name="connsiteY1-420" fmla="*/ 0 h 6843160"/>
              <a:gd name="connsiteX2-421" fmla="*/ 4241781 w 12211050"/>
              <a:gd name="connsiteY2-422" fmla="*/ 1049855 h 6843160"/>
              <a:gd name="connsiteX3-423" fmla="*/ 10474344 w 12211050"/>
              <a:gd name="connsiteY3-424" fmla="*/ 1621355 h 6843160"/>
              <a:gd name="connsiteX4-425" fmla="*/ 11080731 w 12211050"/>
              <a:gd name="connsiteY4-426" fmla="*/ 1628775 h 6843160"/>
              <a:gd name="connsiteX5-427" fmla="*/ 12192000 w 12211050"/>
              <a:gd name="connsiteY5-428" fmla="*/ 3561798 h 6843160"/>
              <a:gd name="connsiteX6-429" fmla="*/ 12211050 w 12211050"/>
              <a:gd name="connsiteY6-430" fmla="*/ 6834187 h 6843160"/>
              <a:gd name="connsiteX7-431" fmla="*/ 10271106 w 12211050"/>
              <a:gd name="connsiteY7-432" fmla="*/ 6843160 h 6843160"/>
              <a:gd name="connsiteX8-433" fmla="*/ 10036194 w 12211050"/>
              <a:gd name="connsiteY8-434" fmla="*/ 6402905 h 6843160"/>
              <a:gd name="connsiteX9-435" fmla="*/ 2412981 w 12211050"/>
              <a:gd name="connsiteY9-436" fmla="*/ 6412430 h 6843160"/>
              <a:gd name="connsiteX10-437" fmla="*/ 1730394 w 12211050"/>
              <a:gd name="connsiteY10-438" fmla="*/ 5223910 h 6843160"/>
              <a:gd name="connsiteX11-439" fmla="*/ 1133475 w 12211050"/>
              <a:gd name="connsiteY11-440" fmla="*/ 5233987 h 6843160"/>
              <a:gd name="connsiteX12-441" fmla="*/ 0 w 12211050"/>
              <a:gd name="connsiteY12-442" fmla="*/ 3285573 h 6843160"/>
              <a:gd name="connsiteX0-443" fmla="*/ 0 w 12211050"/>
              <a:gd name="connsiteY0-444" fmla="*/ 3285573 h 6843160"/>
              <a:gd name="connsiteX1-445" fmla="*/ 6369 w 12211050"/>
              <a:gd name="connsiteY1-446" fmla="*/ 0 h 6843160"/>
              <a:gd name="connsiteX2-447" fmla="*/ 9775806 w 12211050"/>
              <a:gd name="connsiteY2-448" fmla="*/ 421205 h 6843160"/>
              <a:gd name="connsiteX3-449" fmla="*/ 10474344 w 12211050"/>
              <a:gd name="connsiteY3-450" fmla="*/ 1621355 h 6843160"/>
              <a:gd name="connsiteX4-451" fmla="*/ 11080731 w 12211050"/>
              <a:gd name="connsiteY4-452" fmla="*/ 1628775 h 6843160"/>
              <a:gd name="connsiteX5-453" fmla="*/ 12192000 w 12211050"/>
              <a:gd name="connsiteY5-454" fmla="*/ 3561798 h 6843160"/>
              <a:gd name="connsiteX6-455" fmla="*/ 12211050 w 12211050"/>
              <a:gd name="connsiteY6-456" fmla="*/ 6834187 h 6843160"/>
              <a:gd name="connsiteX7-457" fmla="*/ 10271106 w 12211050"/>
              <a:gd name="connsiteY7-458" fmla="*/ 6843160 h 6843160"/>
              <a:gd name="connsiteX8-459" fmla="*/ 10036194 w 12211050"/>
              <a:gd name="connsiteY8-460" fmla="*/ 6402905 h 6843160"/>
              <a:gd name="connsiteX9-461" fmla="*/ 2412981 w 12211050"/>
              <a:gd name="connsiteY9-462" fmla="*/ 6412430 h 6843160"/>
              <a:gd name="connsiteX10-463" fmla="*/ 1730394 w 12211050"/>
              <a:gd name="connsiteY10-464" fmla="*/ 5223910 h 6843160"/>
              <a:gd name="connsiteX11-465" fmla="*/ 1133475 w 12211050"/>
              <a:gd name="connsiteY11-466" fmla="*/ 5233987 h 6843160"/>
              <a:gd name="connsiteX12-467" fmla="*/ 0 w 12211050"/>
              <a:gd name="connsiteY12-468" fmla="*/ 3285573 h 6843160"/>
              <a:gd name="connsiteX0-469" fmla="*/ 0 w 12211050"/>
              <a:gd name="connsiteY0-470" fmla="*/ 3285573 h 6843160"/>
              <a:gd name="connsiteX1-471" fmla="*/ 6369 w 12211050"/>
              <a:gd name="connsiteY1-472" fmla="*/ 0 h 6843160"/>
              <a:gd name="connsiteX2-473" fmla="*/ 2581275 w 12211050"/>
              <a:gd name="connsiteY2-474" fmla="*/ 106881 h 6843160"/>
              <a:gd name="connsiteX3-475" fmla="*/ 9775806 w 12211050"/>
              <a:gd name="connsiteY3-476" fmla="*/ 421205 h 6843160"/>
              <a:gd name="connsiteX4-477" fmla="*/ 10474344 w 12211050"/>
              <a:gd name="connsiteY4-478" fmla="*/ 1621355 h 6843160"/>
              <a:gd name="connsiteX5-479" fmla="*/ 11080731 w 12211050"/>
              <a:gd name="connsiteY5-480" fmla="*/ 1628775 h 6843160"/>
              <a:gd name="connsiteX6-481" fmla="*/ 12192000 w 12211050"/>
              <a:gd name="connsiteY6-482" fmla="*/ 3561798 h 6843160"/>
              <a:gd name="connsiteX7-483" fmla="*/ 12211050 w 12211050"/>
              <a:gd name="connsiteY7-484" fmla="*/ 6834187 h 6843160"/>
              <a:gd name="connsiteX8-485" fmla="*/ 10271106 w 12211050"/>
              <a:gd name="connsiteY8-486" fmla="*/ 6843160 h 6843160"/>
              <a:gd name="connsiteX9-487" fmla="*/ 10036194 w 12211050"/>
              <a:gd name="connsiteY9-488" fmla="*/ 6402905 h 6843160"/>
              <a:gd name="connsiteX10-489" fmla="*/ 2412981 w 12211050"/>
              <a:gd name="connsiteY10-490" fmla="*/ 6412430 h 6843160"/>
              <a:gd name="connsiteX11-491" fmla="*/ 1730394 w 12211050"/>
              <a:gd name="connsiteY11-492" fmla="*/ 5223910 h 6843160"/>
              <a:gd name="connsiteX12-493" fmla="*/ 1133475 w 12211050"/>
              <a:gd name="connsiteY12-494" fmla="*/ 5233987 h 6843160"/>
              <a:gd name="connsiteX13" fmla="*/ 0 w 12211050"/>
              <a:gd name="connsiteY13" fmla="*/ 3285573 h 6843160"/>
              <a:gd name="connsiteX0-495" fmla="*/ 0 w 12211050"/>
              <a:gd name="connsiteY0-496" fmla="*/ 3302517 h 6860104"/>
              <a:gd name="connsiteX1-497" fmla="*/ 6369 w 12211050"/>
              <a:gd name="connsiteY1-498" fmla="*/ 16944 h 6860104"/>
              <a:gd name="connsiteX2-499" fmla="*/ 1876425 w 12211050"/>
              <a:gd name="connsiteY2-500" fmla="*/ 0 h 6860104"/>
              <a:gd name="connsiteX3-501" fmla="*/ 9775806 w 12211050"/>
              <a:gd name="connsiteY3-502" fmla="*/ 438149 h 6860104"/>
              <a:gd name="connsiteX4-503" fmla="*/ 10474344 w 12211050"/>
              <a:gd name="connsiteY4-504" fmla="*/ 1638299 h 6860104"/>
              <a:gd name="connsiteX5-505" fmla="*/ 11080731 w 12211050"/>
              <a:gd name="connsiteY5-506" fmla="*/ 1645719 h 6860104"/>
              <a:gd name="connsiteX6-507" fmla="*/ 12192000 w 12211050"/>
              <a:gd name="connsiteY6-508" fmla="*/ 3578742 h 6860104"/>
              <a:gd name="connsiteX7-509" fmla="*/ 12211050 w 12211050"/>
              <a:gd name="connsiteY7-510" fmla="*/ 6851131 h 6860104"/>
              <a:gd name="connsiteX8-511" fmla="*/ 10271106 w 12211050"/>
              <a:gd name="connsiteY8-512" fmla="*/ 6860104 h 6860104"/>
              <a:gd name="connsiteX9-513" fmla="*/ 10036194 w 12211050"/>
              <a:gd name="connsiteY9-514" fmla="*/ 6419849 h 6860104"/>
              <a:gd name="connsiteX10-515" fmla="*/ 2412981 w 12211050"/>
              <a:gd name="connsiteY10-516" fmla="*/ 6429374 h 6860104"/>
              <a:gd name="connsiteX11-517" fmla="*/ 1730394 w 12211050"/>
              <a:gd name="connsiteY11-518" fmla="*/ 5240854 h 6860104"/>
              <a:gd name="connsiteX12-519" fmla="*/ 1133475 w 12211050"/>
              <a:gd name="connsiteY12-520" fmla="*/ 5250931 h 6860104"/>
              <a:gd name="connsiteX13-521" fmla="*/ 0 w 12211050"/>
              <a:gd name="connsiteY13-522" fmla="*/ 3302517 h 6860104"/>
              <a:gd name="connsiteX0-523" fmla="*/ 0 w 12211050"/>
              <a:gd name="connsiteY0-524" fmla="*/ 3302517 h 6860104"/>
              <a:gd name="connsiteX1-525" fmla="*/ 6369 w 12211050"/>
              <a:gd name="connsiteY1-526" fmla="*/ 16944 h 6860104"/>
              <a:gd name="connsiteX2-527" fmla="*/ 1876425 w 12211050"/>
              <a:gd name="connsiteY2-528" fmla="*/ 0 h 6860104"/>
              <a:gd name="connsiteX3-529" fmla="*/ 5114925 w 12211050"/>
              <a:gd name="connsiteY3-530" fmla="*/ 180975 h 6860104"/>
              <a:gd name="connsiteX4-531" fmla="*/ 9775806 w 12211050"/>
              <a:gd name="connsiteY4-532" fmla="*/ 438149 h 6860104"/>
              <a:gd name="connsiteX5-533" fmla="*/ 10474344 w 12211050"/>
              <a:gd name="connsiteY5-534" fmla="*/ 1638299 h 6860104"/>
              <a:gd name="connsiteX6-535" fmla="*/ 11080731 w 12211050"/>
              <a:gd name="connsiteY6-536" fmla="*/ 1645719 h 6860104"/>
              <a:gd name="connsiteX7-537" fmla="*/ 12192000 w 12211050"/>
              <a:gd name="connsiteY7-538" fmla="*/ 3578742 h 6860104"/>
              <a:gd name="connsiteX8-539" fmla="*/ 12211050 w 12211050"/>
              <a:gd name="connsiteY8-540" fmla="*/ 6851131 h 6860104"/>
              <a:gd name="connsiteX9-541" fmla="*/ 10271106 w 12211050"/>
              <a:gd name="connsiteY9-542" fmla="*/ 6860104 h 6860104"/>
              <a:gd name="connsiteX10-543" fmla="*/ 10036194 w 12211050"/>
              <a:gd name="connsiteY10-544" fmla="*/ 6419849 h 6860104"/>
              <a:gd name="connsiteX11-545" fmla="*/ 2412981 w 12211050"/>
              <a:gd name="connsiteY11-546" fmla="*/ 6429374 h 6860104"/>
              <a:gd name="connsiteX12-547" fmla="*/ 1730394 w 12211050"/>
              <a:gd name="connsiteY12-548" fmla="*/ 5240854 h 6860104"/>
              <a:gd name="connsiteX13-549" fmla="*/ 1133475 w 12211050"/>
              <a:gd name="connsiteY13-550" fmla="*/ 5250931 h 6860104"/>
              <a:gd name="connsiteX14" fmla="*/ 0 w 12211050"/>
              <a:gd name="connsiteY14" fmla="*/ 3302517 h 6860104"/>
              <a:gd name="connsiteX0-551" fmla="*/ 0 w 12211050"/>
              <a:gd name="connsiteY0-552" fmla="*/ 3302517 h 6860104"/>
              <a:gd name="connsiteX1-553" fmla="*/ 6369 w 12211050"/>
              <a:gd name="connsiteY1-554" fmla="*/ 16944 h 6860104"/>
              <a:gd name="connsiteX2-555" fmla="*/ 1876425 w 12211050"/>
              <a:gd name="connsiteY2-556" fmla="*/ 0 h 6860104"/>
              <a:gd name="connsiteX3-557" fmla="*/ 2181225 w 12211050"/>
              <a:gd name="connsiteY3-558" fmla="*/ 428625 h 6860104"/>
              <a:gd name="connsiteX4-559" fmla="*/ 9775806 w 12211050"/>
              <a:gd name="connsiteY4-560" fmla="*/ 438149 h 6860104"/>
              <a:gd name="connsiteX5-561" fmla="*/ 10474344 w 12211050"/>
              <a:gd name="connsiteY5-562" fmla="*/ 1638299 h 6860104"/>
              <a:gd name="connsiteX6-563" fmla="*/ 11080731 w 12211050"/>
              <a:gd name="connsiteY6-564" fmla="*/ 1645719 h 6860104"/>
              <a:gd name="connsiteX7-565" fmla="*/ 12192000 w 12211050"/>
              <a:gd name="connsiteY7-566" fmla="*/ 3578742 h 6860104"/>
              <a:gd name="connsiteX8-567" fmla="*/ 12211050 w 12211050"/>
              <a:gd name="connsiteY8-568" fmla="*/ 6851131 h 6860104"/>
              <a:gd name="connsiteX9-569" fmla="*/ 10271106 w 12211050"/>
              <a:gd name="connsiteY9-570" fmla="*/ 6860104 h 6860104"/>
              <a:gd name="connsiteX10-571" fmla="*/ 10036194 w 12211050"/>
              <a:gd name="connsiteY10-572" fmla="*/ 6419849 h 6860104"/>
              <a:gd name="connsiteX11-573" fmla="*/ 2412981 w 12211050"/>
              <a:gd name="connsiteY11-574" fmla="*/ 6429374 h 6860104"/>
              <a:gd name="connsiteX12-575" fmla="*/ 1730394 w 12211050"/>
              <a:gd name="connsiteY12-576" fmla="*/ 5240854 h 6860104"/>
              <a:gd name="connsiteX13-577" fmla="*/ 1133475 w 12211050"/>
              <a:gd name="connsiteY13-578" fmla="*/ 5250931 h 6860104"/>
              <a:gd name="connsiteX14-579" fmla="*/ 0 w 12211050"/>
              <a:gd name="connsiteY14-580" fmla="*/ 3302517 h 6860104"/>
              <a:gd name="connsiteX0-581" fmla="*/ 0 w 12211050"/>
              <a:gd name="connsiteY0-582" fmla="*/ 3302517 h 6860104"/>
              <a:gd name="connsiteX1-583" fmla="*/ 6369 w 12211050"/>
              <a:gd name="connsiteY1-584" fmla="*/ 16944 h 6860104"/>
              <a:gd name="connsiteX2-585" fmla="*/ 1933575 w 12211050"/>
              <a:gd name="connsiteY2-586" fmla="*/ 0 h 6860104"/>
              <a:gd name="connsiteX3-587" fmla="*/ 2181225 w 12211050"/>
              <a:gd name="connsiteY3-588" fmla="*/ 428625 h 6860104"/>
              <a:gd name="connsiteX4-589" fmla="*/ 9775806 w 12211050"/>
              <a:gd name="connsiteY4-590" fmla="*/ 438149 h 6860104"/>
              <a:gd name="connsiteX5-591" fmla="*/ 10474344 w 12211050"/>
              <a:gd name="connsiteY5-592" fmla="*/ 1638299 h 6860104"/>
              <a:gd name="connsiteX6-593" fmla="*/ 11080731 w 12211050"/>
              <a:gd name="connsiteY6-594" fmla="*/ 1645719 h 6860104"/>
              <a:gd name="connsiteX7-595" fmla="*/ 12192000 w 12211050"/>
              <a:gd name="connsiteY7-596" fmla="*/ 3578742 h 6860104"/>
              <a:gd name="connsiteX8-597" fmla="*/ 12211050 w 12211050"/>
              <a:gd name="connsiteY8-598" fmla="*/ 6851131 h 6860104"/>
              <a:gd name="connsiteX9-599" fmla="*/ 10271106 w 12211050"/>
              <a:gd name="connsiteY9-600" fmla="*/ 6860104 h 6860104"/>
              <a:gd name="connsiteX10-601" fmla="*/ 10036194 w 12211050"/>
              <a:gd name="connsiteY10-602" fmla="*/ 6419849 h 6860104"/>
              <a:gd name="connsiteX11-603" fmla="*/ 2412981 w 12211050"/>
              <a:gd name="connsiteY11-604" fmla="*/ 6429374 h 6860104"/>
              <a:gd name="connsiteX12-605" fmla="*/ 1730394 w 12211050"/>
              <a:gd name="connsiteY12-606" fmla="*/ 5240854 h 6860104"/>
              <a:gd name="connsiteX13-607" fmla="*/ 1133475 w 12211050"/>
              <a:gd name="connsiteY13-608" fmla="*/ 5250931 h 6860104"/>
              <a:gd name="connsiteX14-609" fmla="*/ 0 w 12211050"/>
              <a:gd name="connsiteY14-610" fmla="*/ 3302517 h 6860104"/>
              <a:gd name="connsiteX0-611" fmla="*/ 0 w 12211050"/>
              <a:gd name="connsiteY0-612" fmla="*/ 3302517 h 6860104"/>
              <a:gd name="connsiteX1-613" fmla="*/ 6369 w 12211050"/>
              <a:gd name="connsiteY1-614" fmla="*/ 7419 h 6860104"/>
              <a:gd name="connsiteX2-615" fmla="*/ 1933575 w 12211050"/>
              <a:gd name="connsiteY2-616" fmla="*/ 0 h 6860104"/>
              <a:gd name="connsiteX3-617" fmla="*/ 2181225 w 12211050"/>
              <a:gd name="connsiteY3-618" fmla="*/ 428625 h 6860104"/>
              <a:gd name="connsiteX4-619" fmla="*/ 9775806 w 12211050"/>
              <a:gd name="connsiteY4-620" fmla="*/ 438149 h 6860104"/>
              <a:gd name="connsiteX5-621" fmla="*/ 10474344 w 12211050"/>
              <a:gd name="connsiteY5-622" fmla="*/ 1638299 h 6860104"/>
              <a:gd name="connsiteX6-623" fmla="*/ 11080731 w 12211050"/>
              <a:gd name="connsiteY6-624" fmla="*/ 1645719 h 6860104"/>
              <a:gd name="connsiteX7-625" fmla="*/ 12192000 w 12211050"/>
              <a:gd name="connsiteY7-626" fmla="*/ 3578742 h 6860104"/>
              <a:gd name="connsiteX8-627" fmla="*/ 12211050 w 12211050"/>
              <a:gd name="connsiteY8-628" fmla="*/ 6851131 h 6860104"/>
              <a:gd name="connsiteX9-629" fmla="*/ 10271106 w 12211050"/>
              <a:gd name="connsiteY9-630" fmla="*/ 6860104 h 6860104"/>
              <a:gd name="connsiteX10-631" fmla="*/ 10036194 w 12211050"/>
              <a:gd name="connsiteY10-632" fmla="*/ 6419849 h 6860104"/>
              <a:gd name="connsiteX11-633" fmla="*/ 2412981 w 12211050"/>
              <a:gd name="connsiteY11-634" fmla="*/ 6429374 h 6860104"/>
              <a:gd name="connsiteX12-635" fmla="*/ 1730394 w 12211050"/>
              <a:gd name="connsiteY12-636" fmla="*/ 5240854 h 6860104"/>
              <a:gd name="connsiteX13-637" fmla="*/ 1133475 w 12211050"/>
              <a:gd name="connsiteY13-638" fmla="*/ 5250931 h 6860104"/>
              <a:gd name="connsiteX14-639" fmla="*/ 0 w 12211050"/>
              <a:gd name="connsiteY14-640" fmla="*/ 3302517 h 6860104"/>
              <a:gd name="connsiteX0-641" fmla="*/ 0 w 12211050"/>
              <a:gd name="connsiteY0-642" fmla="*/ 3302517 h 6860104"/>
              <a:gd name="connsiteX1-643" fmla="*/ 6369 w 12211050"/>
              <a:gd name="connsiteY1-644" fmla="*/ 7419 h 6860104"/>
              <a:gd name="connsiteX2-645" fmla="*/ 1933575 w 12211050"/>
              <a:gd name="connsiteY2-646" fmla="*/ 0 h 6860104"/>
              <a:gd name="connsiteX3-647" fmla="*/ 2181225 w 12211050"/>
              <a:gd name="connsiteY3-648" fmla="*/ 428625 h 6860104"/>
              <a:gd name="connsiteX4-649" fmla="*/ 9775806 w 12211050"/>
              <a:gd name="connsiteY4-650" fmla="*/ 438149 h 6860104"/>
              <a:gd name="connsiteX5-651" fmla="*/ 10474344 w 12211050"/>
              <a:gd name="connsiteY5-652" fmla="*/ 1638299 h 6860104"/>
              <a:gd name="connsiteX6-653" fmla="*/ 11056919 w 12211050"/>
              <a:gd name="connsiteY6-654" fmla="*/ 1626669 h 6860104"/>
              <a:gd name="connsiteX7-655" fmla="*/ 12192000 w 12211050"/>
              <a:gd name="connsiteY7-656" fmla="*/ 3578742 h 6860104"/>
              <a:gd name="connsiteX8-657" fmla="*/ 12211050 w 12211050"/>
              <a:gd name="connsiteY8-658" fmla="*/ 6851131 h 6860104"/>
              <a:gd name="connsiteX9-659" fmla="*/ 10271106 w 12211050"/>
              <a:gd name="connsiteY9-660" fmla="*/ 6860104 h 6860104"/>
              <a:gd name="connsiteX10-661" fmla="*/ 10036194 w 12211050"/>
              <a:gd name="connsiteY10-662" fmla="*/ 6419849 h 6860104"/>
              <a:gd name="connsiteX11-663" fmla="*/ 2412981 w 12211050"/>
              <a:gd name="connsiteY11-664" fmla="*/ 6429374 h 6860104"/>
              <a:gd name="connsiteX12-665" fmla="*/ 1730394 w 12211050"/>
              <a:gd name="connsiteY12-666" fmla="*/ 5240854 h 6860104"/>
              <a:gd name="connsiteX13-667" fmla="*/ 1133475 w 12211050"/>
              <a:gd name="connsiteY13-668" fmla="*/ 5250931 h 6860104"/>
              <a:gd name="connsiteX14-669" fmla="*/ 0 w 12211050"/>
              <a:gd name="connsiteY14-670" fmla="*/ 3302517 h 6860104"/>
              <a:gd name="connsiteX0-671" fmla="*/ 0 w 12211050"/>
              <a:gd name="connsiteY0-672" fmla="*/ 3302517 h 6860104"/>
              <a:gd name="connsiteX1-673" fmla="*/ 6369 w 12211050"/>
              <a:gd name="connsiteY1-674" fmla="*/ 7419 h 6860104"/>
              <a:gd name="connsiteX2-675" fmla="*/ 1933575 w 12211050"/>
              <a:gd name="connsiteY2-676" fmla="*/ 0 h 6860104"/>
              <a:gd name="connsiteX3-677" fmla="*/ 2181225 w 12211050"/>
              <a:gd name="connsiteY3-678" fmla="*/ 428625 h 6860104"/>
              <a:gd name="connsiteX4-679" fmla="*/ 9775806 w 12211050"/>
              <a:gd name="connsiteY4-680" fmla="*/ 438149 h 6860104"/>
              <a:gd name="connsiteX5-681" fmla="*/ 10464819 w 12211050"/>
              <a:gd name="connsiteY5-682" fmla="*/ 1633537 h 6860104"/>
              <a:gd name="connsiteX6-683" fmla="*/ 11056919 w 12211050"/>
              <a:gd name="connsiteY6-684" fmla="*/ 1626669 h 6860104"/>
              <a:gd name="connsiteX7-685" fmla="*/ 12192000 w 12211050"/>
              <a:gd name="connsiteY7-686" fmla="*/ 3578742 h 6860104"/>
              <a:gd name="connsiteX8-687" fmla="*/ 12211050 w 12211050"/>
              <a:gd name="connsiteY8-688" fmla="*/ 6851131 h 6860104"/>
              <a:gd name="connsiteX9-689" fmla="*/ 10271106 w 12211050"/>
              <a:gd name="connsiteY9-690" fmla="*/ 6860104 h 6860104"/>
              <a:gd name="connsiteX10-691" fmla="*/ 10036194 w 12211050"/>
              <a:gd name="connsiteY10-692" fmla="*/ 6419849 h 6860104"/>
              <a:gd name="connsiteX11-693" fmla="*/ 2412981 w 12211050"/>
              <a:gd name="connsiteY11-694" fmla="*/ 6429374 h 6860104"/>
              <a:gd name="connsiteX12-695" fmla="*/ 1730394 w 12211050"/>
              <a:gd name="connsiteY12-696" fmla="*/ 5240854 h 6860104"/>
              <a:gd name="connsiteX13-697" fmla="*/ 1133475 w 12211050"/>
              <a:gd name="connsiteY13-698" fmla="*/ 5250931 h 6860104"/>
              <a:gd name="connsiteX14-699" fmla="*/ 0 w 12211050"/>
              <a:gd name="connsiteY14-700" fmla="*/ 3302517 h 6860104"/>
              <a:gd name="connsiteX0-701" fmla="*/ 0 w 12211050"/>
              <a:gd name="connsiteY0-702" fmla="*/ 3302517 h 6860104"/>
              <a:gd name="connsiteX1-703" fmla="*/ 6369 w 12211050"/>
              <a:gd name="connsiteY1-704" fmla="*/ 7419 h 6860104"/>
              <a:gd name="connsiteX2-705" fmla="*/ 1933575 w 12211050"/>
              <a:gd name="connsiteY2-706" fmla="*/ 0 h 6860104"/>
              <a:gd name="connsiteX3-707" fmla="*/ 2181225 w 12211050"/>
              <a:gd name="connsiteY3-708" fmla="*/ 428625 h 6860104"/>
              <a:gd name="connsiteX4-709" fmla="*/ 9775806 w 12211050"/>
              <a:gd name="connsiteY4-710" fmla="*/ 438149 h 6860104"/>
              <a:gd name="connsiteX5-711" fmla="*/ 10455294 w 12211050"/>
              <a:gd name="connsiteY5-712" fmla="*/ 1628774 h 6860104"/>
              <a:gd name="connsiteX6-713" fmla="*/ 11056919 w 12211050"/>
              <a:gd name="connsiteY6-714" fmla="*/ 1626669 h 6860104"/>
              <a:gd name="connsiteX7-715" fmla="*/ 12192000 w 12211050"/>
              <a:gd name="connsiteY7-716" fmla="*/ 3578742 h 6860104"/>
              <a:gd name="connsiteX8-717" fmla="*/ 12211050 w 12211050"/>
              <a:gd name="connsiteY8-718" fmla="*/ 6851131 h 6860104"/>
              <a:gd name="connsiteX9-719" fmla="*/ 10271106 w 12211050"/>
              <a:gd name="connsiteY9-720" fmla="*/ 6860104 h 6860104"/>
              <a:gd name="connsiteX10-721" fmla="*/ 10036194 w 12211050"/>
              <a:gd name="connsiteY10-722" fmla="*/ 6419849 h 6860104"/>
              <a:gd name="connsiteX11-723" fmla="*/ 2412981 w 12211050"/>
              <a:gd name="connsiteY11-724" fmla="*/ 6429374 h 6860104"/>
              <a:gd name="connsiteX12-725" fmla="*/ 1730394 w 12211050"/>
              <a:gd name="connsiteY12-726" fmla="*/ 5240854 h 6860104"/>
              <a:gd name="connsiteX13-727" fmla="*/ 1133475 w 12211050"/>
              <a:gd name="connsiteY13-728" fmla="*/ 5250931 h 6860104"/>
              <a:gd name="connsiteX14-729" fmla="*/ 0 w 12211050"/>
              <a:gd name="connsiteY14-730" fmla="*/ 3302517 h 6860104"/>
              <a:gd name="connsiteX0-731" fmla="*/ 0 w 12211050"/>
              <a:gd name="connsiteY0-732" fmla="*/ 3302517 h 6860104"/>
              <a:gd name="connsiteX1-733" fmla="*/ 6369 w 12211050"/>
              <a:gd name="connsiteY1-734" fmla="*/ 7419 h 6860104"/>
              <a:gd name="connsiteX2-735" fmla="*/ 1933575 w 12211050"/>
              <a:gd name="connsiteY2-736" fmla="*/ 0 h 6860104"/>
              <a:gd name="connsiteX3-737" fmla="*/ 2152650 w 12211050"/>
              <a:gd name="connsiteY3-738" fmla="*/ 428625 h 6860104"/>
              <a:gd name="connsiteX4-739" fmla="*/ 9775806 w 12211050"/>
              <a:gd name="connsiteY4-740" fmla="*/ 438149 h 6860104"/>
              <a:gd name="connsiteX5-741" fmla="*/ 10455294 w 12211050"/>
              <a:gd name="connsiteY5-742" fmla="*/ 1628774 h 6860104"/>
              <a:gd name="connsiteX6-743" fmla="*/ 11056919 w 12211050"/>
              <a:gd name="connsiteY6-744" fmla="*/ 1626669 h 6860104"/>
              <a:gd name="connsiteX7-745" fmla="*/ 12192000 w 12211050"/>
              <a:gd name="connsiteY7-746" fmla="*/ 3578742 h 6860104"/>
              <a:gd name="connsiteX8-747" fmla="*/ 12211050 w 12211050"/>
              <a:gd name="connsiteY8-748" fmla="*/ 6851131 h 6860104"/>
              <a:gd name="connsiteX9-749" fmla="*/ 10271106 w 12211050"/>
              <a:gd name="connsiteY9-750" fmla="*/ 6860104 h 6860104"/>
              <a:gd name="connsiteX10-751" fmla="*/ 10036194 w 12211050"/>
              <a:gd name="connsiteY10-752" fmla="*/ 6419849 h 6860104"/>
              <a:gd name="connsiteX11-753" fmla="*/ 2412981 w 12211050"/>
              <a:gd name="connsiteY11-754" fmla="*/ 6429374 h 6860104"/>
              <a:gd name="connsiteX12-755" fmla="*/ 1730394 w 12211050"/>
              <a:gd name="connsiteY12-756" fmla="*/ 5240854 h 6860104"/>
              <a:gd name="connsiteX13-757" fmla="*/ 1133475 w 12211050"/>
              <a:gd name="connsiteY13-758" fmla="*/ 5250931 h 6860104"/>
              <a:gd name="connsiteX14-759" fmla="*/ 0 w 12211050"/>
              <a:gd name="connsiteY14-760" fmla="*/ 3302517 h 6860104"/>
              <a:gd name="connsiteX0-761" fmla="*/ 0 w 12211050"/>
              <a:gd name="connsiteY0-762" fmla="*/ 3302517 h 6860104"/>
              <a:gd name="connsiteX1-763" fmla="*/ 6369 w 12211050"/>
              <a:gd name="connsiteY1-764" fmla="*/ 7419 h 6860104"/>
              <a:gd name="connsiteX2-765" fmla="*/ 1914525 w 12211050"/>
              <a:gd name="connsiteY2-766" fmla="*/ 0 h 6860104"/>
              <a:gd name="connsiteX3-767" fmla="*/ 2152650 w 12211050"/>
              <a:gd name="connsiteY3-768" fmla="*/ 428625 h 6860104"/>
              <a:gd name="connsiteX4-769" fmla="*/ 9775806 w 12211050"/>
              <a:gd name="connsiteY4-770" fmla="*/ 438149 h 6860104"/>
              <a:gd name="connsiteX5-771" fmla="*/ 10455294 w 12211050"/>
              <a:gd name="connsiteY5-772" fmla="*/ 1628774 h 6860104"/>
              <a:gd name="connsiteX6-773" fmla="*/ 11056919 w 12211050"/>
              <a:gd name="connsiteY6-774" fmla="*/ 1626669 h 6860104"/>
              <a:gd name="connsiteX7-775" fmla="*/ 12192000 w 12211050"/>
              <a:gd name="connsiteY7-776" fmla="*/ 3578742 h 6860104"/>
              <a:gd name="connsiteX8-777" fmla="*/ 12211050 w 12211050"/>
              <a:gd name="connsiteY8-778" fmla="*/ 6851131 h 6860104"/>
              <a:gd name="connsiteX9-779" fmla="*/ 10271106 w 12211050"/>
              <a:gd name="connsiteY9-780" fmla="*/ 6860104 h 6860104"/>
              <a:gd name="connsiteX10-781" fmla="*/ 10036194 w 12211050"/>
              <a:gd name="connsiteY10-782" fmla="*/ 6419849 h 6860104"/>
              <a:gd name="connsiteX11-783" fmla="*/ 2412981 w 12211050"/>
              <a:gd name="connsiteY11-784" fmla="*/ 6429374 h 6860104"/>
              <a:gd name="connsiteX12-785" fmla="*/ 1730394 w 12211050"/>
              <a:gd name="connsiteY12-786" fmla="*/ 5240854 h 6860104"/>
              <a:gd name="connsiteX13-787" fmla="*/ 1133475 w 12211050"/>
              <a:gd name="connsiteY13-788" fmla="*/ 5250931 h 6860104"/>
              <a:gd name="connsiteX14-789" fmla="*/ 0 w 12211050"/>
              <a:gd name="connsiteY14-790" fmla="*/ 3302517 h 6860104"/>
              <a:gd name="connsiteX0-791" fmla="*/ 0 w 12211050"/>
              <a:gd name="connsiteY0-792" fmla="*/ 3302517 h 6860104"/>
              <a:gd name="connsiteX1-793" fmla="*/ 6369 w 12211050"/>
              <a:gd name="connsiteY1-794" fmla="*/ 7419 h 6860104"/>
              <a:gd name="connsiteX2-795" fmla="*/ 1914525 w 12211050"/>
              <a:gd name="connsiteY2-796" fmla="*/ 0 h 6860104"/>
              <a:gd name="connsiteX3-797" fmla="*/ 2152650 w 12211050"/>
              <a:gd name="connsiteY3-798" fmla="*/ 428625 h 6860104"/>
              <a:gd name="connsiteX4-799" fmla="*/ 9775806 w 12211050"/>
              <a:gd name="connsiteY4-800" fmla="*/ 438149 h 6860104"/>
              <a:gd name="connsiteX5-801" fmla="*/ 10455294 w 12211050"/>
              <a:gd name="connsiteY5-802" fmla="*/ 1628774 h 6860104"/>
              <a:gd name="connsiteX6-803" fmla="*/ 11056919 w 12211050"/>
              <a:gd name="connsiteY6-804" fmla="*/ 1626669 h 6860104"/>
              <a:gd name="connsiteX7-805" fmla="*/ 12192000 w 12211050"/>
              <a:gd name="connsiteY7-806" fmla="*/ 3578742 h 6860104"/>
              <a:gd name="connsiteX8-807" fmla="*/ 12211050 w 12211050"/>
              <a:gd name="connsiteY8-808" fmla="*/ 6851131 h 6860104"/>
              <a:gd name="connsiteX9-809" fmla="*/ 10271106 w 12211050"/>
              <a:gd name="connsiteY9-810" fmla="*/ 6860104 h 6860104"/>
              <a:gd name="connsiteX10-811" fmla="*/ 10036194 w 12211050"/>
              <a:gd name="connsiteY10-812" fmla="*/ 6419849 h 6860104"/>
              <a:gd name="connsiteX11-813" fmla="*/ 2412981 w 12211050"/>
              <a:gd name="connsiteY11-814" fmla="*/ 6429374 h 6860104"/>
              <a:gd name="connsiteX12-815" fmla="*/ 1730394 w 12211050"/>
              <a:gd name="connsiteY12-816" fmla="*/ 5240854 h 6860104"/>
              <a:gd name="connsiteX13-817" fmla="*/ 1133475 w 12211050"/>
              <a:gd name="connsiteY13-818" fmla="*/ 5250931 h 6860104"/>
              <a:gd name="connsiteX14-819" fmla="*/ 0 w 12211050"/>
              <a:gd name="connsiteY14-820" fmla="*/ 3302517 h 6860104"/>
              <a:gd name="connsiteX0-821" fmla="*/ 0 w 12211050"/>
              <a:gd name="connsiteY0-822" fmla="*/ 3304623 h 6862210"/>
              <a:gd name="connsiteX1-823" fmla="*/ 6369 w 12211050"/>
              <a:gd name="connsiteY1-824" fmla="*/ 0 h 6862210"/>
              <a:gd name="connsiteX2-825" fmla="*/ 1914525 w 12211050"/>
              <a:gd name="connsiteY2-826" fmla="*/ 2106 h 6862210"/>
              <a:gd name="connsiteX3-827" fmla="*/ 2152650 w 12211050"/>
              <a:gd name="connsiteY3-828" fmla="*/ 430731 h 6862210"/>
              <a:gd name="connsiteX4-829" fmla="*/ 9775806 w 12211050"/>
              <a:gd name="connsiteY4-830" fmla="*/ 440255 h 6862210"/>
              <a:gd name="connsiteX5-831" fmla="*/ 10455294 w 12211050"/>
              <a:gd name="connsiteY5-832" fmla="*/ 1630880 h 6862210"/>
              <a:gd name="connsiteX6-833" fmla="*/ 11056919 w 12211050"/>
              <a:gd name="connsiteY6-834" fmla="*/ 1628775 h 6862210"/>
              <a:gd name="connsiteX7-835" fmla="*/ 12192000 w 12211050"/>
              <a:gd name="connsiteY7-836" fmla="*/ 3580848 h 6862210"/>
              <a:gd name="connsiteX8-837" fmla="*/ 12211050 w 12211050"/>
              <a:gd name="connsiteY8-838" fmla="*/ 6853237 h 6862210"/>
              <a:gd name="connsiteX9-839" fmla="*/ 10271106 w 12211050"/>
              <a:gd name="connsiteY9-840" fmla="*/ 6862210 h 6862210"/>
              <a:gd name="connsiteX10-841" fmla="*/ 10036194 w 12211050"/>
              <a:gd name="connsiteY10-842" fmla="*/ 6421955 h 6862210"/>
              <a:gd name="connsiteX11-843" fmla="*/ 2412981 w 12211050"/>
              <a:gd name="connsiteY11-844" fmla="*/ 6431480 h 6862210"/>
              <a:gd name="connsiteX12-845" fmla="*/ 1730394 w 12211050"/>
              <a:gd name="connsiteY12-846" fmla="*/ 5242960 h 6862210"/>
              <a:gd name="connsiteX13-847" fmla="*/ 1133475 w 12211050"/>
              <a:gd name="connsiteY13-848" fmla="*/ 5253037 h 6862210"/>
              <a:gd name="connsiteX14-849" fmla="*/ 0 w 12211050"/>
              <a:gd name="connsiteY14-850" fmla="*/ 3304623 h 6862210"/>
              <a:gd name="connsiteX0-851" fmla="*/ 3156 w 12214206"/>
              <a:gd name="connsiteY0-852" fmla="*/ 3304623 h 6862210"/>
              <a:gd name="connsiteX1-853" fmla="*/ 0 w 12214206"/>
              <a:gd name="connsiteY1-854" fmla="*/ 0 h 6862210"/>
              <a:gd name="connsiteX2-855" fmla="*/ 1917681 w 12214206"/>
              <a:gd name="connsiteY2-856" fmla="*/ 2106 h 6862210"/>
              <a:gd name="connsiteX3-857" fmla="*/ 2155806 w 12214206"/>
              <a:gd name="connsiteY3-858" fmla="*/ 430731 h 6862210"/>
              <a:gd name="connsiteX4-859" fmla="*/ 9778962 w 12214206"/>
              <a:gd name="connsiteY4-860" fmla="*/ 440255 h 6862210"/>
              <a:gd name="connsiteX5-861" fmla="*/ 10458450 w 12214206"/>
              <a:gd name="connsiteY5-862" fmla="*/ 1630880 h 6862210"/>
              <a:gd name="connsiteX6-863" fmla="*/ 11060075 w 12214206"/>
              <a:gd name="connsiteY6-864" fmla="*/ 1628775 h 6862210"/>
              <a:gd name="connsiteX7-865" fmla="*/ 12195156 w 12214206"/>
              <a:gd name="connsiteY7-866" fmla="*/ 3580848 h 6862210"/>
              <a:gd name="connsiteX8-867" fmla="*/ 12214206 w 12214206"/>
              <a:gd name="connsiteY8-868" fmla="*/ 6853237 h 6862210"/>
              <a:gd name="connsiteX9-869" fmla="*/ 10274262 w 12214206"/>
              <a:gd name="connsiteY9-870" fmla="*/ 6862210 h 6862210"/>
              <a:gd name="connsiteX10-871" fmla="*/ 10039350 w 12214206"/>
              <a:gd name="connsiteY10-872" fmla="*/ 6421955 h 6862210"/>
              <a:gd name="connsiteX11-873" fmla="*/ 2416137 w 12214206"/>
              <a:gd name="connsiteY11-874" fmla="*/ 6431480 h 6862210"/>
              <a:gd name="connsiteX12-875" fmla="*/ 1733550 w 12214206"/>
              <a:gd name="connsiteY12-876" fmla="*/ 5242960 h 6862210"/>
              <a:gd name="connsiteX13-877" fmla="*/ 1136631 w 12214206"/>
              <a:gd name="connsiteY13-878" fmla="*/ 5253037 h 6862210"/>
              <a:gd name="connsiteX14-879" fmla="*/ 3156 w 12214206"/>
              <a:gd name="connsiteY14-880" fmla="*/ 3304623 h 6862210"/>
              <a:gd name="connsiteX0-881" fmla="*/ 0 w 12215813"/>
              <a:gd name="connsiteY0-882" fmla="*/ 3261761 h 6862210"/>
              <a:gd name="connsiteX1-883" fmla="*/ 1607 w 12215813"/>
              <a:gd name="connsiteY1-884" fmla="*/ 0 h 6862210"/>
              <a:gd name="connsiteX2-885" fmla="*/ 1919288 w 12215813"/>
              <a:gd name="connsiteY2-886" fmla="*/ 2106 h 6862210"/>
              <a:gd name="connsiteX3-887" fmla="*/ 2157413 w 12215813"/>
              <a:gd name="connsiteY3-888" fmla="*/ 430731 h 6862210"/>
              <a:gd name="connsiteX4-889" fmla="*/ 9780569 w 12215813"/>
              <a:gd name="connsiteY4-890" fmla="*/ 440255 h 6862210"/>
              <a:gd name="connsiteX5-891" fmla="*/ 10460057 w 12215813"/>
              <a:gd name="connsiteY5-892" fmla="*/ 1630880 h 6862210"/>
              <a:gd name="connsiteX6-893" fmla="*/ 11061682 w 12215813"/>
              <a:gd name="connsiteY6-894" fmla="*/ 1628775 h 6862210"/>
              <a:gd name="connsiteX7-895" fmla="*/ 12196763 w 12215813"/>
              <a:gd name="connsiteY7-896" fmla="*/ 3580848 h 6862210"/>
              <a:gd name="connsiteX8-897" fmla="*/ 12215813 w 12215813"/>
              <a:gd name="connsiteY8-898" fmla="*/ 6853237 h 6862210"/>
              <a:gd name="connsiteX9-899" fmla="*/ 10275869 w 12215813"/>
              <a:gd name="connsiteY9-900" fmla="*/ 6862210 h 6862210"/>
              <a:gd name="connsiteX10-901" fmla="*/ 10040957 w 12215813"/>
              <a:gd name="connsiteY10-902" fmla="*/ 6421955 h 6862210"/>
              <a:gd name="connsiteX11-903" fmla="*/ 2417744 w 12215813"/>
              <a:gd name="connsiteY11-904" fmla="*/ 6431480 h 6862210"/>
              <a:gd name="connsiteX12-905" fmla="*/ 1735157 w 12215813"/>
              <a:gd name="connsiteY12-906" fmla="*/ 5242960 h 6862210"/>
              <a:gd name="connsiteX13-907" fmla="*/ 1138238 w 12215813"/>
              <a:gd name="connsiteY13-908" fmla="*/ 5253037 h 6862210"/>
              <a:gd name="connsiteX14-909" fmla="*/ 0 w 12215813"/>
              <a:gd name="connsiteY14-910" fmla="*/ 3261761 h 6862210"/>
              <a:gd name="connsiteX0-911" fmla="*/ 0 w 12215813"/>
              <a:gd name="connsiteY0-912" fmla="*/ 3261761 h 6862210"/>
              <a:gd name="connsiteX1-913" fmla="*/ 1607 w 12215813"/>
              <a:gd name="connsiteY1-914" fmla="*/ 0 h 6862210"/>
              <a:gd name="connsiteX2-915" fmla="*/ 1919288 w 12215813"/>
              <a:gd name="connsiteY2-916" fmla="*/ 2106 h 6862210"/>
              <a:gd name="connsiteX3-917" fmla="*/ 2157413 w 12215813"/>
              <a:gd name="connsiteY3-918" fmla="*/ 430731 h 6862210"/>
              <a:gd name="connsiteX4-919" fmla="*/ 9780569 w 12215813"/>
              <a:gd name="connsiteY4-920" fmla="*/ 440255 h 6862210"/>
              <a:gd name="connsiteX5-921" fmla="*/ 10460057 w 12215813"/>
              <a:gd name="connsiteY5-922" fmla="*/ 1630880 h 6862210"/>
              <a:gd name="connsiteX6-923" fmla="*/ 11061682 w 12215813"/>
              <a:gd name="connsiteY6-924" fmla="*/ 1628775 h 6862210"/>
              <a:gd name="connsiteX7-925" fmla="*/ 12196763 w 12215813"/>
              <a:gd name="connsiteY7-926" fmla="*/ 3580848 h 6862210"/>
              <a:gd name="connsiteX8-927" fmla="*/ 12215813 w 12215813"/>
              <a:gd name="connsiteY8-928" fmla="*/ 6853237 h 6862210"/>
              <a:gd name="connsiteX9-929" fmla="*/ 10275869 w 12215813"/>
              <a:gd name="connsiteY9-930" fmla="*/ 6862210 h 6862210"/>
              <a:gd name="connsiteX10-931" fmla="*/ 10040957 w 12215813"/>
              <a:gd name="connsiteY10-932" fmla="*/ 6421955 h 6862210"/>
              <a:gd name="connsiteX11-933" fmla="*/ 2417744 w 12215813"/>
              <a:gd name="connsiteY11-934" fmla="*/ 6431480 h 6862210"/>
              <a:gd name="connsiteX12-935" fmla="*/ 1735157 w 12215813"/>
              <a:gd name="connsiteY12-936" fmla="*/ 5242960 h 6862210"/>
              <a:gd name="connsiteX13-937" fmla="*/ 1128713 w 12215813"/>
              <a:gd name="connsiteY13-938" fmla="*/ 5233987 h 6862210"/>
              <a:gd name="connsiteX14-939" fmla="*/ 0 w 12215813"/>
              <a:gd name="connsiteY14-940" fmla="*/ 3261761 h 6862210"/>
              <a:gd name="connsiteX0-941" fmla="*/ 0 w 12215813"/>
              <a:gd name="connsiteY0-942" fmla="*/ 3261761 h 6862210"/>
              <a:gd name="connsiteX1-943" fmla="*/ 1607 w 12215813"/>
              <a:gd name="connsiteY1-944" fmla="*/ 0 h 6862210"/>
              <a:gd name="connsiteX2-945" fmla="*/ 1919288 w 12215813"/>
              <a:gd name="connsiteY2-946" fmla="*/ 2106 h 6862210"/>
              <a:gd name="connsiteX3-947" fmla="*/ 2157413 w 12215813"/>
              <a:gd name="connsiteY3-948" fmla="*/ 430731 h 6862210"/>
              <a:gd name="connsiteX4-949" fmla="*/ 9780569 w 12215813"/>
              <a:gd name="connsiteY4-950" fmla="*/ 440255 h 6862210"/>
              <a:gd name="connsiteX5-951" fmla="*/ 10460057 w 12215813"/>
              <a:gd name="connsiteY5-952" fmla="*/ 1630880 h 6862210"/>
              <a:gd name="connsiteX6-953" fmla="*/ 11061682 w 12215813"/>
              <a:gd name="connsiteY6-954" fmla="*/ 1628775 h 6862210"/>
              <a:gd name="connsiteX7-955" fmla="*/ 12196763 w 12215813"/>
              <a:gd name="connsiteY7-956" fmla="*/ 3580848 h 6862210"/>
              <a:gd name="connsiteX8-957" fmla="*/ 12215813 w 12215813"/>
              <a:gd name="connsiteY8-958" fmla="*/ 6853237 h 6862210"/>
              <a:gd name="connsiteX9-959" fmla="*/ 10275869 w 12215813"/>
              <a:gd name="connsiteY9-960" fmla="*/ 6862210 h 6862210"/>
              <a:gd name="connsiteX10-961" fmla="*/ 10040957 w 12215813"/>
              <a:gd name="connsiteY10-962" fmla="*/ 6421955 h 6862210"/>
              <a:gd name="connsiteX11-963" fmla="*/ 2417744 w 12215813"/>
              <a:gd name="connsiteY11-964" fmla="*/ 6431480 h 6862210"/>
              <a:gd name="connsiteX12-965" fmla="*/ 1735157 w 12215813"/>
              <a:gd name="connsiteY12-966" fmla="*/ 5228672 h 6862210"/>
              <a:gd name="connsiteX13-967" fmla="*/ 1128713 w 12215813"/>
              <a:gd name="connsiteY13-968" fmla="*/ 5233987 h 6862210"/>
              <a:gd name="connsiteX14-969" fmla="*/ 0 w 12215813"/>
              <a:gd name="connsiteY14-970" fmla="*/ 3261761 h 6862210"/>
              <a:gd name="connsiteX0-971" fmla="*/ 0 w 12215813"/>
              <a:gd name="connsiteY0-972" fmla="*/ 3261761 h 6862210"/>
              <a:gd name="connsiteX1-973" fmla="*/ 1607 w 12215813"/>
              <a:gd name="connsiteY1-974" fmla="*/ 0 h 6862210"/>
              <a:gd name="connsiteX2-975" fmla="*/ 1919288 w 12215813"/>
              <a:gd name="connsiteY2-976" fmla="*/ 2106 h 6862210"/>
              <a:gd name="connsiteX3-977" fmla="*/ 2157413 w 12215813"/>
              <a:gd name="connsiteY3-978" fmla="*/ 430731 h 6862210"/>
              <a:gd name="connsiteX4-979" fmla="*/ 9780569 w 12215813"/>
              <a:gd name="connsiteY4-980" fmla="*/ 440255 h 6862210"/>
              <a:gd name="connsiteX5-981" fmla="*/ 10460057 w 12215813"/>
              <a:gd name="connsiteY5-982" fmla="*/ 1630880 h 6862210"/>
              <a:gd name="connsiteX6-983" fmla="*/ 11061682 w 12215813"/>
              <a:gd name="connsiteY6-984" fmla="*/ 1628775 h 6862210"/>
              <a:gd name="connsiteX7-985" fmla="*/ 12196763 w 12215813"/>
              <a:gd name="connsiteY7-986" fmla="*/ 3580848 h 6862210"/>
              <a:gd name="connsiteX8-987" fmla="*/ 12215813 w 12215813"/>
              <a:gd name="connsiteY8-988" fmla="*/ 6853237 h 6862210"/>
              <a:gd name="connsiteX9-989" fmla="*/ 10275869 w 12215813"/>
              <a:gd name="connsiteY9-990" fmla="*/ 6862210 h 6862210"/>
              <a:gd name="connsiteX10-991" fmla="*/ 10040957 w 12215813"/>
              <a:gd name="connsiteY10-992" fmla="*/ 6421955 h 6862210"/>
              <a:gd name="connsiteX11-993" fmla="*/ 2432032 w 12215813"/>
              <a:gd name="connsiteY11-994" fmla="*/ 6431480 h 6862210"/>
              <a:gd name="connsiteX12-995" fmla="*/ 1735157 w 12215813"/>
              <a:gd name="connsiteY12-996" fmla="*/ 5228672 h 6862210"/>
              <a:gd name="connsiteX13-997" fmla="*/ 1128713 w 12215813"/>
              <a:gd name="connsiteY13-998" fmla="*/ 5233987 h 6862210"/>
              <a:gd name="connsiteX14-999" fmla="*/ 0 w 12215813"/>
              <a:gd name="connsiteY14-1000" fmla="*/ 3261761 h 6862210"/>
              <a:gd name="connsiteX0-1001" fmla="*/ 0 w 12215813"/>
              <a:gd name="connsiteY0-1002" fmla="*/ 3261761 h 6862210"/>
              <a:gd name="connsiteX1-1003" fmla="*/ 1607 w 12215813"/>
              <a:gd name="connsiteY1-1004" fmla="*/ 0 h 6862210"/>
              <a:gd name="connsiteX2-1005" fmla="*/ 1919288 w 12215813"/>
              <a:gd name="connsiteY2-1006" fmla="*/ 2106 h 6862210"/>
              <a:gd name="connsiteX3-1007" fmla="*/ 2157413 w 12215813"/>
              <a:gd name="connsiteY3-1008" fmla="*/ 430731 h 6862210"/>
              <a:gd name="connsiteX4-1009" fmla="*/ 9780569 w 12215813"/>
              <a:gd name="connsiteY4-1010" fmla="*/ 440255 h 6862210"/>
              <a:gd name="connsiteX5-1011" fmla="*/ 10460057 w 12215813"/>
              <a:gd name="connsiteY5-1012" fmla="*/ 1630880 h 6862210"/>
              <a:gd name="connsiteX6-1013" fmla="*/ 11061682 w 12215813"/>
              <a:gd name="connsiteY6-1014" fmla="*/ 1628775 h 6862210"/>
              <a:gd name="connsiteX7-1015" fmla="*/ 12196763 w 12215813"/>
              <a:gd name="connsiteY7-1016" fmla="*/ 3580848 h 6862210"/>
              <a:gd name="connsiteX8-1017" fmla="*/ 12215813 w 12215813"/>
              <a:gd name="connsiteY8-1018" fmla="*/ 6853237 h 6862210"/>
              <a:gd name="connsiteX9-1019" fmla="*/ 10275869 w 12215813"/>
              <a:gd name="connsiteY9-1020" fmla="*/ 6862210 h 6862210"/>
              <a:gd name="connsiteX10-1021" fmla="*/ 10040957 w 12215813"/>
              <a:gd name="connsiteY10-1022" fmla="*/ 6421955 h 6862210"/>
              <a:gd name="connsiteX11-1023" fmla="*/ 2432032 w 12215813"/>
              <a:gd name="connsiteY11-1024" fmla="*/ 6431480 h 6862210"/>
              <a:gd name="connsiteX12-1025" fmla="*/ 1735157 w 12215813"/>
              <a:gd name="connsiteY12-1026" fmla="*/ 5228672 h 6862210"/>
              <a:gd name="connsiteX13-1027" fmla="*/ 1320624 w 12215813"/>
              <a:gd name="connsiteY13-1028" fmla="*/ 5233987 h 6862210"/>
              <a:gd name="connsiteX14-1029" fmla="*/ 0 w 12215813"/>
              <a:gd name="connsiteY14-1030" fmla="*/ 3261761 h 6862210"/>
              <a:gd name="connsiteX0-1031" fmla="*/ 0 w 12227102"/>
              <a:gd name="connsiteY0-1032" fmla="*/ 3126294 h 6862210"/>
              <a:gd name="connsiteX1-1033" fmla="*/ 12896 w 12227102"/>
              <a:gd name="connsiteY1-1034" fmla="*/ 0 h 6862210"/>
              <a:gd name="connsiteX2-1035" fmla="*/ 1930577 w 12227102"/>
              <a:gd name="connsiteY2-1036" fmla="*/ 2106 h 6862210"/>
              <a:gd name="connsiteX3-1037" fmla="*/ 2168702 w 12227102"/>
              <a:gd name="connsiteY3-1038" fmla="*/ 430731 h 6862210"/>
              <a:gd name="connsiteX4-1039" fmla="*/ 9791858 w 12227102"/>
              <a:gd name="connsiteY4-1040" fmla="*/ 440255 h 6862210"/>
              <a:gd name="connsiteX5-1041" fmla="*/ 10471346 w 12227102"/>
              <a:gd name="connsiteY5-1042" fmla="*/ 1630880 h 6862210"/>
              <a:gd name="connsiteX6-1043" fmla="*/ 11072971 w 12227102"/>
              <a:gd name="connsiteY6-1044" fmla="*/ 1628775 h 6862210"/>
              <a:gd name="connsiteX7-1045" fmla="*/ 12208052 w 12227102"/>
              <a:gd name="connsiteY7-1046" fmla="*/ 3580848 h 6862210"/>
              <a:gd name="connsiteX8-1047" fmla="*/ 12227102 w 12227102"/>
              <a:gd name="connsiteY8-1048" fmla="*/ 6853237 h 6862210"/>
              <a:gd name="connsiteX9-1049" fmla="*/ 10287158 w 12227102"/>
              <a:gd name="connsiteY9-1050" fmla="*/ 6862210 h 6862210"/>
              <a:gd name="connsiteX10-1051" fmla="*/ 10052246 w 12227102"/>
              <a:gd name="connsiteY10-1052" fmla="*/ 6421955 h 6862210"/>
              <a:gd name="connsiteX11-1053" fmla="*/ 2443321 w 12227102"/>
              <a:gd name="connsiteY11-1054" fmla="*/ 6431480 h 6862210"/>
              <a:gd name="connsiteX12-1055" fmla="*/ 1746446 w 12227102"/>
              <a:gd name="connsiteY12-1056" fmla="*/ 5228672 h 6862210"/>
              <a:gd name="connsiteX13-1057" fmla="*/ 1331913 w 12227102"/>
              <a:gd name="connsiteY13-1058" fmla="*/ 5233987 h 6862210"/>
              <a:gd name="connsiteX14-1059" fmla="*/ 0 w 12227102"/>
              <a:gd name="connsiteY14-1060" fmla="*/ 3126294 h 6862210"/>
              <a:gd name="connsiteX0-1061" fmla="*/ 0 w 12238391"/>
              <a:gd name="connsiteY0-1062" fmla="*/ 3002117 h 6862210"/>
              <a:gd name="connsiteX1-1063" fmla="*/ 24185 w 12238391"/>
              <a:gd name="connsiteY1-1064" fmla="*/ 0 h 6862210"/>
              <a:gd name="connsiteX2-1065" fmla="*/ 1941866 w 12238391"/>
              <a:gd name="connsiteY2-1066" fmla="*/ 2106 h 6862210"/>
              <a:gd name="connsiteX3-1067" fmla="*/ 2179991 w 12238391"/>
              <a:gd name="connsiteY3-1068" fmla="*/ 430731 h 6862210"/>
              <a:gd name="connsiteX4-1069" fmla="*/ 9803147 w 12238391"/>
              <a:gd name="connsiteY4-1070" fmla="*/ 440255 h 6862210"/>
              <a:gd name="connsiteX5-1071" fmla="*/ 10482635 w 12238391"/>
              <a:gd name="connsiteY5-1072" fmla="*/ 1630880 h 6862210"/>
              <a:gd name="connsiteX6-1073" fmla="*/ 11084260 w 12238391"/>
              <a:gd name="connsiteY6-1074" fmla="*/ 1628775 h 6862210"/>
              <a:gd name="connsiteX7-1075" fmla="*/ 12219341 w 12238391"/>
              <a:gd name="connsiteY7-1076" fmla="*/ 3580848 h 6862210"/>
              <a:gd name="connsiteX8-1077" fmla="*/ 12238391 w 12238391"/>
              <a:gd name="connsiteY8-1078" fmla="*/ 6853237 h 6862210"/>
              <a:gd name="connsiteX9-1079" fmla="*/ 10298447 w 12238391"/>
              <a:gd name="connsiteY9-1080" fmla="*/ 6862210 h 6862210"/>
              <a:gd name="connsiteX10-1081" fmla="*/ 10063535 w 12238391"/>
              <a:gd name="connsiteY10-1082" fmla="*/ 6421955 h 6862210"/>
              <a:gd name="connsiteX11-1083" fmla="*/ 2454610 w 12238391"/>
              <a:gd name="connsiteY11-1084" fmla="*/ 6431480 h 6862210"/>
              <a:gd name="connsiteX12-1085" fmla="*/ 1757735 w 12238391"/>
              <a:gd name="connsiteY12-1086" fmla="*/ 5228672 h 6862210"/>
              <a:gd name="connsiteX13-1087" fmla="*/ 1343202 w 12238391"/>
              <a:gd name="connsiteY13-1088" fmla="*/ 5233987 h 6862210"/>
              <a:gd name="connsiteX14-1089" fmla="*/ 0 w 12238391"/>
              <a:gd name="connsiteY14-1090" fmla="*/ 3002117 h 6862210"/>
              <a:gd name="connsiteX0-1091" fmla="*/ 0 w 12238391"/>
              <a:gd name="connsiteY0-1092" fmla="*/ 3002117 h 6862210"/>
              <a:gd name="connsiteX1-1093" fmla="*/ 24185 w 12238391"/>
              <a:gd name="connsiteY1-1094" fmla="*/ 0 h 6862210"/>
              <a:gd name="connsiteX2-1095" fmla="*/ 1941866 w 12238391"/>
              <a:gd name="connsiteY2-1096" fmla="*/ 2106 h 6862210"/>
              <a:gd name="connsiteX3-1097" fmla="*/ 2179991 w 12238391"/>
              <a:gd name="connsiteY3-1098" fmla="*/ 430731 h 6862210"/>
              <a:gd name="connsiteX4-1099" fmla="*/ 9803147 w 12238391"/>
              <a:gd name="connsiteY4-1100" fmla="*/ 440255 h 6862210"/>
              <a:gd name="connsiteX5-1101" fmla="*/ 10482635 w 12238391"/>
              <a:gd name="connsiteY5-1102" fmla="*/ 1630880 h 6862210"/>
              <a:gd name="connsiteX6-1103" fmla="*/ 11084260 w 12238391"/>
              <a:gd name="connsiteY6-1104" fmla="*/ 1628775 h 6862210"/>
              <a:gd name="connsiteX7-1105" fmla="*/ 12219341 w 12238391"/>
              <a:gd name="connsiteY7-1106" fmla="*/ 3580848 h 6862210"/>
              <a:gd name="connsiteX8-1107" fmla="*/ 12238391 w 12238391"/>
              <a:gd name="connsiteY8-1108" fmla="*/ 6853237 h 6862210"/>
              <a:gd name="connsiteX9-1109" fmla="*/ 10298447 w 12238391"/>
              <a:gd name="connsiteY9-1110" fmla="*/ 6862210 h 6862210"/>
              <a:gd name="connsiteX10-1111" fmla="*/ 10063535 w 12238391"/>
              <a:gd name="connsiteY10-1112" fmla="*/ 6421955 h 6862210"/>
              <a:gd name="connsiteX11-1113" fmla="*/ 2454610 w 12238391"/>
              <a:gd name="connsiteY11-1114" fmla="*/ 6431480 h 6862210"/>
              <a:gd name="connsiteX12-1115" fmla="*/ 1757735 w 12238391"/>
              <a:gd name="connsiteY12-1116" fmla="*/ 5228672 h 6862210"/>
              <a:gd name="connsiteX13-1117" fmla="*/ 1331913 w 12238391"/>
              <a:gd name="connsiteY13-1118" fmla="*/ 5233987 h 6862210"/>
              <a:gd name="connsiteX14-1119" fmla="*/ 0 w 12238391"/>
              <a:gd name="connsiteY14-1120" fmla="*/ 3002117 h 6862210"/>
              <a:gd name="connsiteX0-1121" fmla="*/ 0 w 12238391"/>
              <a:gd name="connsiteY0-1122" fmla="*/ 3002117 h 6862210"/>
              <a:gd name="connsiteX1-1123" fmla="*/ 24185 w 12238391"/>
              <a:gd name="connsiteY1-1124" fmla="*/ 0 h 6862210"/>
              <a:gd name="connsiteX2-1125" fmla="*/ 1941866 w 12238391"/>
              <a:gd name="connsiteY2-1126" fmla="*/ 2106 h 6862210"/>
              <a:gd name="connsiteX3-1127" fmla="*/ 2179991 w 12238391"/>
              <a:gd name="connsiteY3-1128" fmla="*/ 430731 h 6862210"/>
              <a:gd name="connsiteX4-1129" fmla="*/ 9803147 w 12238391"/>
              <a:gd name="connsiteY4-1130" fmla="*/ 440255 h 6862210"/>
              <a:gd name="connsiteX5-1131" fmla="*/ 10482635 w 12238391"/>
              <a:gd name="connsiteY5-1132" fmla="*/ 1630880 h 6862210"/>
              <a:gd name="connsiteX6-1133" fmla="*/ 11084260 w 12238391"/>
              <a:gd name="connsiteY6-1134" fmla="*/ 1628775 h 6862210"/>
              <a:gd name="connsiteX7-1135" fmla="*/ 12219341 w 12238391"/>
              <a:gd name="connsiteY7-1136" fmla="*/ 3580848 h 6862210"/>
              <a:gd name="connsiteX8-1137" fmla="*/ 12238391 w 12238391"/>
              <a:gd name="connsiteY8-1138" fmla="*/ 6853237 h 6862210"/>
              <a:gd name="connsiteX9-1139" fmla="*/ 10298447 w 12238391"/>
              <a:gd name="connsiteY9-1140" fmla="*/ 6862210 h 6862210"/>
              <a:gd name="connsiteX10-1141" fmla="*/ 10063535 w 12238391"/>
              <a:gd name="connsiteY10-1142" fmla="*/ 6421955 h 6862210"/>
              <a:gd name="connsiteX11-1143" fmla="*/ 2454610 w 12238391"/>
              <a:gd name="connsiteY11-1144" fmla="*/ 6431480 h 6862210"/>
              <a:gd name="connsiteX12-1145" fmla="*/ 1757735 w 12238391"/>
              <a:gd name="connsiteY12-1146" fmla="*/ 5228672 h 6862210"/>
              <a:gd name="connsiteX13-1147" fmla="*/ 1331913 w 12238391"/>
              <a:gd name="connsiteY13-1148" fmla="*/ 5233987 h 6862210"/>
              <a:gd name="connsiteX14-1149" fmla="*/ 0 w 12238391"/>
              <a:gd name="connsiteY14-1150" fmla="*/ 3002117 h 6862210"/>
              <a:gd name="connsiteX0-1151" fmla="*/ 0 w 12238391"/>
              <a:gd name="connsiteY0-1152" fmla="*/ 3002117 h 6862210"/>
              <a:gd name="connsiteX1-1153" fmla="*/ 24185 w 12238391"/>
              <a:gd name="connsiteY1-1154" fmla="*/ 0 h 6862210"/>
              <a:gd name="connsiteX2-1155" fmla="*/ 1941866 w 12238391"/>
              <a:gd name="connsiteY2-1156" fmla="*/ 2106 h 6862210"/>
              <a:gd name="connsiteX3-1157" fmla="*/ 2179991 w 12238391"/>
              <a:gd name="connsiteY3-1158" fmla="*/ 430731 h 6862210"/>
              <a:gd name="connsiteX4-1159" fmla="*/ 9803147 w 12238391"/>
              <a:gd name="connsiteY4-1160" fmla="*/ 440255 h 6862210"/>
              <a:gd name="connsiteX5-1161" fmla="*/ 10482635 w 12238391"/>
              <a:gd name="connsiteY5-1162" fmla="*/ 1630880 h 6862210"/>
              <a:gd name="connsiteX6-1163" fmla="*/ 11084260 w 12238391"/>
              <a:gd name="connsiteY6-1164" fmla="*/ 1628775 h 6862210"/>
              <a:gd name="connsiteX7-1165" fmla="*/ 12219341 w 12238391"/>
              <a:gd name="connsiteY7-1166" fmla="*/ 3580848 h 6862210"/>
              <a:gd name="connsiteX8-1167" fmla="*/ 12238391 w 12238391"/>
              <a:gd name="connsiteY8-1168" fmla="*/ 6853237 h 6862210"/>
              <a:gd name="connsiteX9-1169" fmla="*/ 10298447 w 12238391"/>
              <a:gd name="connsiteY9-1170" fmla="*/ 6862210 h 6862210"/>
              <a:gd name="connsiteX10-1171" fmla="*/ 10063535 w 12238391"/>
              <a:gd name="connsiteY10-1172" fmla="*/ 6421955 h 6862210"/>
              <a:gd name="connsiteX11-1173" fmla="*/ 2454610 w 12238391"/>
              <a:gd name="connsiteY11-1174" fmla="*/ 6431480 h 6862210"/>
              <a:gd name="connsiteX12-1175" fmla="*/ 1915780 w 12238391"/>
              <a:gd name="connsiteY12-1176" fmla="*/ 5239961 h 6862210"/>
              <a:gd name="connsiteX13-1177" fmla="*/ 1331913 w 12238391"/>
              <a:gd name="connsiteY13-1178" fmla="*/ 5233987 h 6862210"/>
              <a:gd name="connsiteX14-1179" fmla="*/ 0 w 12238391"/>
              <a:gd name="connsiteY14-1180" fmla="*/ 3002117 h 6862210"/>
              <a:gd name="connsiteX0-1181" fmla="*/ 0 w 12238391"/>
              <a:gd name="connsiteY0-1182" fmla="*/ 3002117 h 6862210"/>
              <a:gd name="connsiteX1-1183" fmla="*/ 24185 w 12238391"/>
              <a:gd name="connsiteY1-1184" fmla="*/ 0 h 6862210"/>
              <a:gd name="connsiteX2-1185" fmla="*/ 1941866 w 12238391"/>
              <a:gd name="connsiteY2-1186" fmla="*/ 2106 h 6862210"/>
              <a:gd name="connsiteX3-1187" fmla="*/ 2179991 w 12238391"/>
              <a:gd name="connsiteY3-1188" fmla="*/ 430731 h 6862210"/>
              <a:gd name="connsiteX4-1189" fmla="*/ 9803147 w 12238391"/>
              <a:gd name="connsiteY4-1190" fmla="*/ 440255 h 6862210"/>
              <a:gd name="connsiteX5-1191" fmla="*/ 10482635 w 12238391"/>
              <a:gd name="connsiteY5-1192" fmla="*/ 1630880 h 6862210"/>
              <a:gd name="connsiteX6-1193" fmla="*/ 11084260 w 12238391"/>
              <a:gd name="connsiteY6-1194" fmla="*/ 1628775 h 6862210"/>
              <a:gd name="connsiteX7-1195" fmla="*/ 12219341 w 12238391"/>
              <a:gd name="connsiteY7-1196" fmla="*/ 3580848 h 6862210"/>
              <a:gd name="connsiteX8-1197" fmla="*/ 12238391 w 12238391"/>
              <a:gd name="connsiteY8-1198" fmla="*/ 6853237 h 6862210"/>
              <a:gd name="connsiteX9-1199" fmla="*/ 10298447 w 12238391"/>
              <a:gd name="connsiteY9-1200" fmla="*/ 6862210 h 6862210"/>
              <a:gd name="connsiteX10-1201" fmla="*/ 10063535 w 12238391"/>
              <a:gd name="connsiteY10-1202" fmla="*/ 6421955 h 6862210"/>
              <a:gd name="connsiteX11-1203" fmla="*/ 2578788 w 12238391"/>
              <a:gd name="connsiteY11-1204" fmla="*/ 6431480 h 6862210"/>
              <a:gd name="connsiteX12-1205" fmla="*/ 1915780 w 12238391"/>
              <a:gd name="connsiteY12-1206" fmla="*/ 5239961 h 6862210"/>
              <a:gd name="connsiteX13-1207" fmla="*/ 1331913 w 12238391"/>
              <a:gd name="connsiteY13-1208" fmla="*/ 5233987 h 6862210"/>
              <a:gd name="connsiteX14-1209" fmla="*/ 0 w 12238391"/>
              <a:gd name="connsiteY14-1210" fmla="*/ 3002117 h 6862210"/>
              <a:gd name="connsiteX0-1211" fmla="*/ 0 w 12238391"/>
              <a:gd name="connsiteY0-1212" fmla="*/ 3002117 h 6862210"/>
              <a:gd name="connsiteX1-1213" fmla="*/ 24185 w 12238391"/>
              <a:gd name="connsiteY1-1214" fmla="*/ 0 h 6862210"/>
              <a:gd name="connsiteX2-1215" fmla="*/ 1941866 w 12238391"/>
              <a:gd name="connsiteY2-1216" fmla="*/ 2106 h 6862210"/>
              <a:gd name="connsiteX3-1217" fmla="*/ 2179991 w 12238391"/>
              <a:gd name="connsiteY3-1218" fmla="*/ 430731 h 6862210"/>
              <a:gd name="connsiteX4-1219" fmla="*/ 9803147 w 12238391"/>
              <a:gd name="connsiteY4-1220" fmla="*/ 440255 h 6862210"/>
              <a:gd name="connsiteX5-1221" fmla="*/ 10482635 w 12238391"/>
              <a:gd name="connsiteY5-1222" fmla="*/ 1630880 h 6862210"/>
              <a:gd name="connsiteX6-1223" fmla="*/ 11084260 w 12238391"/>
              <a:gd name="connsiteY6-1224" fmla="*/ 1628775 h 6862210"/>
              <a:gd name="connsiteX7-1225" fmla="*/ 12219341 w 12238391"/>
              <a:gd name="connsiteY7-1226" fmla="*/ 3580848 h 6862210"/>
              <a:gd name="connsiteX8-1227" fmla="*/ 12238391 w 12238391"/>
              <a:gd name="connsiteY8-1228" fmla="*/ 6853237 h 6862210"/>
              <a:gd name="connsiteX9-1229" fmla="*/ 10298447 w 12238391"/>
              <a:gd name="connsiteY9-1230" fmla="*/ 6862210 h 6862210"/>
              <a:gd name="connsiteX10-1231" fmla="*/ 10063535 w 12238391"/>
              <a:gd name="connsiteY10-1232" fmla="*/ 6421955 h 6862210"/>
              <a:gd name="connsiteX11-1233" fmla="*/ 2578788 w 12238391"/>
              <a:gd name="connsiteY11-1234" fmla="*/ 6431480 h 6862210"/>
              <a:gd name="connsiteX12-1235" fmla="*/ 1915780 w 12238391"/>
              <a:gd name="connsiteY12-1236" fmla="*/ 5239961 h 6862210"/>
              <a:gd name="connsiteX13-1237" fmla="*/ 1331913 w 12238391"/>
              <a:gd name="connsiteY13-1238" fmla="*/ 5233987 h 6862210"/>
              <a:gd name="connsiteX14-1239" fmla="*/ 0 w 12238391"/>
              <a:gd name="connsiteY14-1240" fmla="*/ 3002117 h 6862210"/>
              <a:gd name="connsiteX0-1241" fmla="*/ 0 w 12238391"/>
              <a:gd name="connsiteY0-1242" fmla="*/ 3002117 h 6862210"/>
              <a:gd name="connsiteX1-1243" fmla="*/ 24185 w 12238391"/>
              <a:gd name="connsiteY1-1244" fmla="*/ 0 h 6862210"/>
              <a:gd name="connsiteX2-1245" fmla="*/ 1941866 w 12238391"/>
              <a:gd name="connsiteY2-1246" fmla="*/ 2106 h 6862210"/>
              <a:gd name="connsiteX3-1247" fmla="*/ 2179991 w 12238391"/>
              <a:gd name="connsiteY3-1248" fmla="*/ 430731 h 6862210"/>
              <a:gd name="connsiteX4-1249" fmla="*/ 9803147 w 12238391"/>
              <a:gd name="connsiteY4-1250" fmla="*/ 440255 h 6862210"/>
              <a:gd name="connsiteX5-1251" fmla="*/ 10482635 w 12238391"/>
              <a:gd name="connsiteY5-1252" fmla="*/ 1630880 h 6862210"/>
              <a:gd name="connsiteX6-1253" fmla="*/ 11084260 w 12238391"/>
              <a:gd name="connsiteY6-1254" fmla="*/ 1628775 h 6862210"/>
              <a:gd name="connsiteX7-1255" fmla="*/ 12219341 w 12238391"/>
              <a:gd name="connsiteY7-1256" fmla="*/ 3580848 h 6862210"/>
              <a:gd name="connsiteX8-1257" fmla="*/ 12238391 w 12238391"/>
              <a:gd name="connsiteY8-1258" fmla="*/ 6853237 h 6862210"/>
              <a:gd name="connsiteX9-1259" fmla="*/ 10298447 w 12238391"/>
              <a:gd name="connsiteY9-1260" fmla="*/ 6862210 h 6862210"/>
              <a:gd name="connsiteX10-1261" fmla="*/ 10063535 w 12238391"/>
              <a:gd name="connsiteY10-1262" fmla="*/ 6421955 h 6862210"/>
              <a:gd name="connsiteX11-1263" fmla="*/ 2533633 w 12238391"/>
              <a:gd name="connsiteY11-1264" fmla="*/ 6386325 h 6862210"/>
              <a:gd name="connsiteX12-1265" fmla="*/ 1915780 w 12238391"/>
              <a:gd name="connsiteY12-1266" fmla="*/ 5239961 h 6862210"/>
              <a:gd name="connsiteX13-1267" fmla="*/ 1331913 w 12238391"/>
              <a:gd name="connsiteY13-1268" fmla="*/ 5233987 h 6862210"/>
              <a:gd name="connsiteX14-1269" fmla="*/ 0 w 12238391"/>
              <a:gd name="connsiteY14-1270" fmla="*/ 3002117 h 6862210"/>
              <a:gd name="connsiteX0-1271" fmla="*/ 0 w 12238391"/>
              <a:gd name="connsiteY0-1272" fmla="*/ 3002117 h 6862210"/>
              <a:gd name="connsiteX1-1273" fmla="*/ 24185 w 12238391"/>
              <a:gd name="connsiteY1-1274" fmla="*/ 0 h 6862210"/>
              <a:gd name="connsiteX2-1275" fmla="*/ 1941866 w 12238391"/>
              <a:gd name="connsiteY2-1276" fmla="*/ 2106 h 6862210"/>
              <a:gd name="connsiteX3-1277" fmla="*/ 2179991 w 12238391"/>
              <a:gd name="connsiteY3-1278" fmla="*/ 430731 h 6862210"/>
              <a:gd name="connsiteX4-1279" fmla="*/ 9803147 w 12238391"/>
              <a:gd name="connsiteY4-1280" fmla="*/ 440255 h 6862210"/>
              <a:gd name="connsiteX5-1281" fmla="*/ 10482635 w 12238391"/>
              <a:gd name="connsiteY5-1282" fmla="*/ 1630880 h 6862210"/>
              <a:gd name="connsiteX6-1283" fmla="*/ 11084260 w 12238391"/>
              <a:gd name="connsiteY6-1284" fmla="*/ 1628775 h 6862210"/>
              <a:gd name="connsiteX7-1285" fmla="*/ 12219341 w 12238391"/>
              <a:gd name="connsiteY7-1286" fmla="*/ 3580848 h 6862210"/>
              <a:gd name="connsiteX8-1287" fmla="*/ 12238391 w 12238391"/>
              <a:gd name="connsiteY8-1288" fmla="*/ 6853237 h 6862210"/>
              <a:gd name="connsiteX9-1289" fmla="*/ 10298447 w 12238391"/>
              <a:gd name="connsiteY9-1290" fmla="*/ 6862210 h 6862210"/>
              <a:gd name="connsiteX10-1291" fmla="*/ 10063535 w 12238391"/>
              <a:gd name="connsiteY10-1292" fmla="*/ 6421955 h 6862210"/>
              <a:gd name="connsiteX11-1293" fmla="*/ 2544922 w 12238391"/>
              <a:gd name="connsiteY11-1294" fmla="*/ 6408903 h 6862210"/>
              <a:gd name="connsiteX12-1295" fmla="*/ 1915780 w 12238391"/>
              <a:gd name="connsiteY12-1296" fmla="*/ 5239961 h 6862210"/>
              <a:gd name="connsiteX13-1297" fmla="*/ 1331913 w 12238391"/>
              <a:gd name="connsiteY13-1298" fmla="*/ 5233987 h 6862210"/>
              <a:gd name="connsiteX14-1299" fmla="*/ 0 w 12238391"/>
              <a:gd name="connsiteY14-1300" fmla="*/ 3002117 h 6862210"/>
              <a:gd name="connsiteX0-1301" fmla="*/ 0 w 12238391"/>
              <a:gd name="connsiteY0-1302" fmla="*/ 3002117 h 6862210"/>
              <a:gd name="connsiteX1-1303" fmla="*/ 24185 w 12238391"/>
              <a:gd name="connsiteY1-1304" fmla="*/ 0 h 6862210"/>
              <a:gd name="connsiteX2-1305" fmla="*/ 1941866 w 12238391"/>
              <a:gd name="connsiteY2-1306" fmla="*/ 2106 h 6862210"/>
              <a:gd name="connsiteX3-1307" fmla="*/ 2179991 w 12238391"/>
              <a:gd name="connsiteY3-1308" fmla="*/ 430731 h 6862210"/>
              <a:gd name="connsiteX4-1309" fmla="*/ 9803147 w 12238391"/>
              <a:gd name="connsiteY4-1310" fmla="*/ 440255 h 6862210"/>
              <a:gd name="connsiteX5-1311" fmla="*/ 10482635 w 12238391"/>
              <a:gd name="connsiteY5-1312" fmla="*/ 1630880 h 6862210"/>
              <a:gd name="connsiteX6-1313" fmla="*/ 11084260 w 12238391"/>
              <a:gd name="connsiteY6-1314" fmla="*/ 1628775 h 6862210"/>
              <a:gd name="connsiteX7-1315" fmla="*/ 12219341 w 12238391"/>
              <a:gd name="connsiteY7-1316" fmla="*/ 3580848 h 6862210"/>
              <a:gd name="connsiteX8-1317" fmla="*/ 12238391 w 12238391"/>
              <a:gd name="connsiteY8-1318" fmla="*/ 6853237 h 6862210"/>
              <a:gd name="connsiteX9-1319" fmla="*/ 10298447 w 12238391"/>
              <a:gd name="connsiteY9-1320" fmla="*/ 6862210 h 6862210"/>
              <a:gd name="connsiteX10-1321" fmla="*/ 10063535 w 12238391"/>
              <a:gd name="connsiteY10-1322" fmla="*/ 6421955 h 6862210"/>
              <a:gd name="connsiteX11-1323" fmla="*/ 2544922 w 12238391"/>
              <a:gd name="connsiteY11-1324" fmla="*/ 6408903 h 6862210"/>
              <a:gd name="connsiteX12-1325" fmla="*/ 1915780 w 12238391"/>
              <a:gd name="connsiteY12-1326" fmla="*/ 5239961 h 6862210"/>
              <a:gd name="connsiteX13-1327" fmla="*/ 1331913 w 12238391"/>
              <a:gd name="connsiteY13-1328" fmla="*/ 5233987 h 6862210"/>
              <a:gd name="connsiteX14-1329" fmla="*/ 0 w 12238391"/>
              <a:gd name="connsiteY14-1330" fmla="*/ 3002117 h 6862210"/>
              <a:gd name="connsiteX0-1331" fmla="*/ 0 w 12238391"/>
              <a:gd name="connsiteY0-1332" fmla="*/ 3002117 h 6862210"/>
              <a:gd name="connsiteX1-1333" fmla="*/ 24185 w 12238391"/>
              <a:gd name="connsiteY1-1334" fmla="*/ 0 h 6862210"/>
              <a:gd name="connsiteX2-1335" fmla="*/ 1941866 w 12238391"/>
              <a:gd name="connsiteY2-1336" fmla="*/ 2106 h 6862210"/>
              <a:gd name="connsiteX3-1337" fmla="*/ 2179991 w 12238391"/>
              <a:gd name="connsiteY3-1338" fmla="*/ 430731 h 6862210"/>
              <a:gd name="connsiteX4-1339" fmla="*/ 9803147 w 12238391"/>
              <a:gd name="connsiteY4-1340" fmla="*/ 440255 h 6862210"/>
              <a:gd name="connsiteX5-1341" fmla="*/ 10482635 w 12238391"/>
              <a:gd name="connsiteY5-1342" fmla="*/ 1630880 h 6862210"/>
              <a:gd name="connsiteX6-1343" fmla="*/ 11084260 w 12238391"/>
              <a:gd name="connsiteY6-1344" fmla="*/ 1628775 h 6862210"/>
              <a:gd name="connsiteX7-1345" fmla="*/ 12219341 w 12238391"/>
              <a:gd name="connsiteY7-1346" fmla="*/ 3580848 h 6862210"/>
              <a:gd name="connsiteX8-1347" fmla="*/ 12238391 w 12238391"/>
              <a:gd name="connsiteY8-1348" fmla="*/ 6853237 h 6862210"/>
              <a:gd name="connsiteX9-1349" fmla="*/ 10298447 w 12238391"/>
              <a:gd name="connsiteY9-1350" fmla="*/ 6862210 h 6862210"/>
              <a:gd name="connsiteX10-1351" fmla="*/ 10063535 w 12238391"/>
              <a:gd name="connsiteY10-1352" fmla="*/ 6421955 h 6862210"/>
              <a:gd name="connsiteX11-1353" fmla="*/ 2544922 w 12238391"/>
              <a:gd name="connsiteY11-1354" fmla="*/ 6408903 h 6862210"/>
              <a:gd name="connsiteX12-1355" fmla="*/ 1915780 w 12238391"/>
              <a:gd name="connsiteY12-1356" fmla="*/ 5239961 h 6862210"/>
              <a:gd name="connsiteX13-1357" fmla="*/ 1331913 w 12238391"/>
              <a:gd name="connsiteY13-1358" fmla="*/ 5233987 h 6862210"/>
              <a:gd name="connsiteX14-1359" fmla="*/ 0 w 12238391"/>
              <a:gd name="connsiteY14-1360" fmla="*/ 3002117 h 6862210"/>
              <a:gd name="connsiteX0-1361" fmla="*/ 0 w 12238391"/>
              <a:gd name="connsiteY0-1362" fmla="*/ 3002117 h 6862210"/>
              <a:gd name="connsiteX1-1363" fmla="*/ 24185 w 12238391"/>
              <a:gd name="connsiteY1-1364" fmla="*/ 0 h 6862210"/>
              <a:gd name="connsiteX2-1365" fmla="*/ 1941866 w 12238391"/>
              <a:gd name="connsiteY2-1366" fmla="*/ 2106 h 6862210"/>
              <a:gd name="connsiteX3-1367" fmla="*/ 2179991 w 12238391"/>
              <a:gd name="connsiteY3-1368" fmla="*/ 430731 h 6862210"/>
              <a:gd name="connsiteX4-1369" fmla="*/ 9803147 w 12238391"/>
              <a:gd name="connsiteY4-1370" fmla="*/ 440255 h 6862210"/>
              <a:gd name="connsiteX5-1371" fmla="*/ 10482635 w 12238391"/>
              <a:gd name="connsiteY5-1372" fmla="*/ 1630880 h 6862210"/>
              <a:gd name="connsiteX6-1373" fmla="*/ 11084260 w 12238391"/>
              <a:gd name="connsiteY6-1374" fmla="*/ 1628775 h 6862210"/>
              <a:gd name="connsiteX7-1375" fmla="*/ 12219341 w 12238391"/>
              <a:gd name="connsiteY7-1376" fmla="*/ 3580848 h 6862210"/>
              <a:gd name="connsiteX8-1377" fmla="*/ 12238391 w 12238391"/>
              <a:gd name="connsiteY8-1378" fmla="*/ 6853237 h 6862210"/>
              <a:gd name="connsiteX9-1379" fmla="*/ 10298447 w 12238391"/>
              <a:gd name="connsiteY9-1380" fmla="*/ 6862210 h 6862210"/>
              <a:gd name="connsiteX10-1381" fmla="*/ 10063535 w 12238391"/>
              <a:gd name="connsiteY10-1382" fmla="*/ 6421955 h 6862210"/>
              <a:gd name="connsiteX11-1383" fmla="*/ 2544922 w 12238391"/>
              <a:gd name="connsiteY11-1384" fmla="*/ 6408903 h 6862210"/>
              <a:gd name="connsiteX12-1385" fmla="*/ 1915780 w 12238391"/>
              <a:gd name="connsiteY12-1386" fmla="*/ 5239961 h 6862210"/>
              <a:gd name="connsiteX13-1387" fmla="*/ 1331913 w 12238391"/>
              <a:gd name="connsiteY13-1388" fmla="*/ 5233987 h 6862210"/>
              <a:gd name="connsiteX14-1389" fmla="*/ 0 w 12238391"/>
              <a:gd name="connsiteY14-1390" fmla="*/ 3002117 h 6862210"/>
              <a:gd name="connsiteX0-1391" fmla="*/ 0 w 12238391"/>
              <a:gd name="connsiteY0-1392" fmla="*/ 3002117 h 6862210"/>
              <a:gd name="connsiteX1-1393" fmla="*/ 24185 w 12238391"/>
              <a:gd name="connsiteY1-1394" fmla="*/ 0 h 6862210"/>
              <a:gd name="connsiteX2-1395" fmla="*/ 1941866 w 12238391"/>
              <a:gd name="connsiteY2-1396" fmla="*/ 2106 h 6862210"/>
              <a:gd name="connsiteX3-1397" fmla="*/ 2179991 w 12238391"/>
              <a:gd name="connsiteY3-1398" fmla="*/ 430731 h 6862210"/>
              <a:gd name="connsiteX4-1399" fmla="*/ 9712836 w 12238391"/>
              <a:gd name="connsiteY4-1400" fmla="*/ 451544 h 6862210"/>
              <a:gd name="connsiteX5-1401" fmla="*/ 10482635 w 12238391"/>
              <a:gd name="connsiteY5-1402" fmla="*/ 1630880 h 6862210"/>
              <a:gd name="connsiteX6-1403" fmla="*/ 11084260 w 12238391"/>
              <a:gd name="connsiteY6-1404" fmla="*/ 1628775 h 6862210"/>
              <a:gd name="connsiteX7-1405" fmla="*/ 12219341 w 12238391"/>
              <a:gd name="connsiteY7-1406" fmla="*/ 3580848 h 6862210"/>
              <a:gd name="connsiteX8-1407" fmla="*/ 12238391 w 12238391"/>
              <a:gd name="connsiteY8-1408" fmla="*/ 6853237 h 6862210"/>
              <a:gd name="connsiteX9-1409" fmla="*/ 10298447 w 12238391"/>
              <a:gd name="connsiteY9-1410" fmla="*/ 6862210 h 6862210"/>
              <a:gd name="connsiteX10-1411" fmla="*/ 10063535 w 12238391"/>
              <a:gd name="connsiteY10-1412" fmla="*/ 6421955 h 6862210"/>
              <a:gd name="connsiteX11-1413" fmla="*/ 2544922 w 12238391"/>
              <a:gd name="connsiteY11-1414" fmla="*/ 6408903 h 6862210"/>
              <a:gd name="connsiteX12-1415" fmla="*/ 1915780 w 12238391"/>
              <a:gd name="connsiteY12-1416" fmla="*/ 5239961 h 6862210"/>
              <a:gd name="connsiteX13-1417" fmla="*/ 1331913 w 12238391"/>
              <a:gd name="connsiteY13-1418" fmla="*/ 5233987 h 6862210"/>
              <a:gd name="connsiteX14-1419" fmla="*/ 0 w 12238391"/>
              <a:gd name="connsiteY14-1420" fmla="*/ 3002117 h 6862210"/>
              <a:gd name="connsiteX0-1421" fmla="*/ 0 w 12238391"/>
              <a:gd name="connsiteY0-1422" fmla="*/ 3002117 h 6862210"/>
              <a:gd name="connsiteX1-1423" fmla="*/ 24185 w 12238391"/>
              <a:gd name="connsiteY1-1424" fmla="*/ 0 h 6862210"/>
              <a:gd name="connsiteX2-1425" fmla="*/ 1941866 w 12238391"/>
              <a:gd name="connsiteY2-1426" fmla="*/ 2106 h 6862210"/>
              <a:gd name="connsiteX3-1427" fmla="*/ 2179991 w 12238391"/>
              <a:gd name="connsiteY3-1428" fmla="*/ 430731 h 6862210"/>
              <a:gd name="connsiteX4-1429" fmla="*/ 9712836 w 12238391"/>
              <a:gd name="connsiteY4-1430" fmla="*/ 451544 h 6862210"/>
              <a:gd name="connsiteX5-1431" fmla="*/ 10403613 w 12238391"/>
              <a:gd name="connsiteY5-1432" fmla="*/ 1642169 h 6862210"/>
              <a:gd name="connsiteX6-1433" fmla="*/ 11084260 w 12238391"/>
              <a:gd name="connsiteY6-1434" fmla="*/ 1628775 h 6862210"/>
              <a:gd name="connsiteX7-1435" fmla="*/ 12219341 w 12238391"/>
              <a:gd name="connsiteY7-1436" fmla="*/ 3580848 h 6862210"/>
              <a:gd name="connsiteX8-1437" fmla="*/ 12238391 w 12238391"/>
              <a:gd name="connsiteY8-1438" fmla="*/ 6853237 h 6862210"/>
              <a:gd name="connsiteX9-1439" fmla="*/ 10298447 w 12238391"/>
              <a:gd name="connsiteY9-1440" fmla="*/ 6862210 h 6862210"/>
              <a:gd name="connsiteX10-1441" fmla="*/ 10063535 w 12238391"/>
              <a:gd name="connsiteY10-1442" fmla="*/ 6421955 h 6862210"/>
              <a:gd name="connsiteX11-1443" fmla="*/ 2544922 w 12238391"/>
              <a:gd name="connsiteY11-1444" fmla="*/ 6408903 h 6862210"/>
              <a:gd name="connsiteX12-1445" fmla="*/ 1915780 w 12238391"/>
              <a:gd name="connsiteY12-1446" fmla="*/ 5239961 h 6862210"/>
              <a:gd name="connsiteX13-1447" fmla="*/ 1331913 w 12238391"/>
              <a:gd name="connsiteY13-1448" fmla="*/ 5233987 h 6862210"/>
              <a:gd name="connsiteX14-1449" fmla="*/ 0 w 12238391"/>
              <a:gd name="connsiteY14-1450" fmla="*/ 3002117 h 6862210"/>
              <a:gd name="connsiteX0-1451" fmla="*/ 0 w 12238391"/>
              <a:gd name="connsiteY0-1452" fmla="*/ 3002117 h 6862210"/>
              <a:gd name="connsiteX1-1453" fmla="*/ 24185 w 12238391"/>
              <a:gd name="connsiteY1-1454" fmla="*/ 0 h 6862210"/>
              <a:gd name="connsiteX2-1455" fmla="*/ 1941866 w 12238391"/>
              <a:gd name="connsiteY2-1456" fmla="*/ 2106 h 6862210"/>
              <a:gd name="connsiteX3-1457" fmla="*/ 2179991 w 12238391"/>
              <a:gd name="connsiteY3-1458" fmla="*/ 430731 h 6862210"/>
              <a:gd name="connsiteX4-1459" fmla="*/ 9712836 w 12238391"/>
              <a:gd name="connsiteY4-1460" fmla="*/ 451544 h 6862210"/>
              <a:gd name="connsiteX5-1461" fmla="*/ 10369746 w 12238391"/>
              <a:gd name="connsiteY5-1462" fmla="*/ 1642169 h 6862210"/>
              <a:gd name="connsiteX6-1463" fmla="*/ 11084260 w 12238391"/>
              <a:gd name="connsiteY6-1464" fmla="*/ 1628775 h 6862210"/>
              <a:gd name="connsiteX7-1465" fmla="*/ 12219341 w 12238391"/>
              <a:gd name="connsiteY7-1466" fmla="*/ 3580848 h 6862210"/>
              <a:gd name="connsiteX8-1467" fmla="*/ 12238391 w 12238391"/>
              <a:gd name="connsiteY8-1468" fmla="*/ 6853237 h 6862210"/>
              <a:gd name="connsiteX9-1469" fmla="*/ 10298447 w 12238391"/>
              <a:gd name="connsiteY9-1470" fmla="*/ 6862210 h 6862210"/>
              <a:gd name="connsiteX10-1471" fmla="*/ 10063535 w 12238391"/>
              <a:gd name="connsiteY10-1472" fmla="*/ 6421955 h 6862210"/>
              <a:gd name="connsiteX11-1473" fmla="*/ 2544922 w 12238391"/>
              <a:gd name="connsiteY11-1474" fmla="*/ 6408903 h 6862210"/>
              <a:gd name="connsiteX12-1475" fmla="*/ 1915780 w 12238391"/>
              <a:gd name="connsiteY12-1476" fmla="*/ 5239961 h 6862210"/>
              <a:gd name="connsiteX13-1477" fmla="*/ 1331913 w 12238391"/>
              <a:gd name="connsiteY13-1478" fmla="*/ 5233987 h 6862210"/>
              <a:gd name="connsiteX14-1479" fmla="*/ 0 w 12238391"/>
              <a:gd name="connsiteY14-1480" fmla="*/ 3002117 h 6862210"/>
              <a:gd name="connsiteX0-1481" fmla="*/ 0 w 12238391"/>
              <a:gd name="connsiteY0-1482" fmla="*/ 3002117 h 6862210"/>
              <a:gd name="connsiteX1-1483" fmla="*/ 24185 w 12238391"/>
              <a:gd name="connsiteY1-1484" fmla="*/ 0 h 6862210"/>
              <a:gd name="connsiteX2-1485" fmla="*/ 1941866 w 12238391"/>
              <a:gd name="connsiteY2-1486" fmla="*/ 2106 h 6862210"/>
              <a:gd name="connsiteX3-1487" fmla="*/ 2179991 w 12238391"/>
              <a:gd name="connsiteY3-1488" fmla="*/ 430731 h 6862210"/>
              <a:gd name="connsiteX4-1489" fmla="*/ 9712836 w 12238391"/>
              <a:gd name="connsiteY4-1490" fmla="*/ 451544 h 6862210"/>
              <a:gd name="connsiteX5-1491" fmla="*/ 10369746 w 12238391"/>
              <a:gd name="connsiteY5-1492" fmla="*/ 1642169 h 6862210"/>
              <a:gd name="connsiteX6-1493" fmla="*/ 10926216 w 12238391"/>
              <a:gd name="connsiteY6-1494" fmla="*/ 1628775 h 6862210"/>
              <a:gd name="connsiteX7-1495" fmla="*/ 12219341 w 12238391"/>
              <a:gd name="connsiteY7-1496" fmla="*/ 3580848 h 6862210"/>
              <a:gd name="connsiteX8-1497" fmla="*/ 12238391 w 12238391"/>
              <a:gd name="connsiteY8-1498" fmla="*/ 6853237 h 6862210"/>
              <a:gd name="connsiteX9-1499" fmla="*/ 10298447 w 12238391"/>
              <a:gd name="connsiteY9-1500" fmla="*/ 6862210 h 6862210"/>
              <a:gd name="connsiteX10-1501" fmla="*/ 10063535 w 12238391"/>
              <a:gd name="connsiteY10-1502" fmla="*/ 6421955 h 6862210"/>
              <a:gd name="connsiteX11-1503" fmla="*/ 2544922 w 12238391"/>
              <a:gd name="connsiteY11-1504" fmla="*/ 6408903 h 6862210"/>
              <a:gd name="connsiteX12-1505" fmla="*/ 1915780 w 12238391"/>
              <a:gd name="connsiteY12-1506" fmla="*/ 5239961 h 6862210"/>
              <a:gd name="connsiteX13-1507" fmla="*/ 1331913 w 12238391"/>
              <a:gd name="connsiteY13-1508" fmla="*/ 5233987 h 6862210"/>
              <a:gd name="connsiteX14-1509" fmla="*/ 0 w 12238391"/>
              <a:gd name="connsiteY14-1510" fmla="*/ 3002117 h 6862210"/>
              <a:gd name="connsiteX0-1511" fmla="*/ 0 w 12238391"/>
              <a:gd name="connsiteY0-1512" fmla="*/ 3002117 h 6862210"/>
              <a:gd name="connsiteX1-1513" fmla="*/ 24185 w 12238391"/>
              <a:gd name="connsiteY1-1514" fmla="*/ 0 h 6862210"/>
              <a:gd name="connsiteX2-1515" fmla="*/ 1941866 w 12238391"/>
              <a:gd name="connsiteY2-1516" fmla="*/ 2106 h 6862210"/>
              <a:gd name="connsiteX3-1517" fmla="*/ 2179991 w 12238391"/>
              <a:gd name="connsiteY3-1518" fmla="*/ 430731 h 6862210"/>
              <a:gd name="connsiteX4-1519" fmla="*/ 9712836 w 12238391"/>
              <a:gd name="connsiteY4-1520" fmla="*/ 451544 h 6862210"/>
              <a:gd name="connsiteX5-1521" fmla="*/ 10369746 w 12238391"/>
              <a:gd name="connsiteY5-1522" fmla="*/ 1642169 h 6862210"/>
              <a:gd name="connsiteX6-1523" fmla="*/ 10926216 w 12238391"/>
              <a:gd name="connsiteY6-1524" fmla="*/ 1628775 h 6862210"/>
              <a:gd name="connsiteX7-1525" fmla="*/ 12219341 w 12238391"/>
              <a:gd name="connsiteY7-1526" fmla="*/ 3806626 h 6862210"/>
              <a:gd name="connsiteX8-1527" fmla="*/ 12238391 w 12238391"/>
              <a:gd name="connsiteY8-1528" fmla="*/ 6853237 h 6862210"/>
              <a:gd name="connsiteX9-1529" fmla="*/ 10298447 w 12238391"/>
              <a:gd name="connsiteY9-1530" fmla="*/ 6862210 h 6862210"/>
              <a:gd name="connsiteX10-1531" fmla="*/ 10063535 w 12238391"/>
              <a:gd name="connsiteY10-1532" fmla="*/ 6421955 h 6862210"/>
              <a:gd name="connsiteX11-1533" fmla="*/ 2544922 w 12238391"/>
              <a:gd name="connsiteY11-1534" fmla="*/ 6408903 h 6862210"/>
              <a:gd name="connsiteX12-1535" fmla="*/ 1915780 w 12238391"/>
              <a:gd name="connsiteY12-1536" fmla="*/ 5239961 h 6862210"/>
              <a:gd name="connsiteX13-1537" fmla="*/ 1331913 w 12238391"/>
              <a:gd name="connsiteY13-1538" fmla="*/ 5233987 h 6862210"/>
              <a:gd name="connsiteX14-1539" fmla="*/ 0 w 12238391"/>
              <a:gd name="connsiteY14-1540" fmla="*/ 3002117 h 6862210"/>
              <a:gd name="connsiteX0-1541" fmla="*/ 0 w 12238391"/>
              <a:gd name="connsiteY0-1542" fmla="*/ 3002117 h 6862210"/>
              <a:gd name="connsiteX1-1543" fmla="*/ 24185 w 12238391"/>
              <a:gd name="connsiteY1-1544" fmla="*/ 0 h 6862210"/>
              <a:gd name="connsiteX2-1545" fmla="*/ 1941866 w 12238391"/>
              <a:gd name="connsiteY2-1546" fmla="*/ 2106 h 6862210"/>
              <a:gd name="connsiteX3-1547" fmla="*/ 2179991 w 12238391"/>
              <a:gd name="connsiteY3-1548" fmla="*/ 430731 h 6862210"/>
              <a:gd name="connsiteX4-1549" fmla="*/ 9712836 w 12238391"/>
              <a:gd name="connsiteY4-1550" fmla="*/ 451544 h 6862210"/>
              <a:gd name="connsiteX5-1551" fmla="*/ 10369746 w 12238391"/>
              <a:gd name="connsiteY5-1552" fmla="*/ 1642169 h 6862210"/>
              <a:gd name="connsiteX6-1553" fmla="*/ 10926216 w 12238391"/>
              <a:gd name="connsiteY6-1554" fmla="*/ 1628775 h 6862210"/>
              <a:gd name="connsiteX7-1555" fmla="*/ 12219341 w 12238391"/>
              <a:gd name="connsiteY7-1556" fmla="*/ 3806626 h 6862210"/>
              <a:gd name="connsiteX8-1557" fmla="*/ 12238391 w 12238391"/>
              <a:gd name="connsiteY8-1558" fmla="*/ 6853237 h 6862210"/>
              <a:gd name="connsiteX9-1559" fmla="*/ 10298447 w 12238391"/>
              <a:gd name="connsiteY9-1560" fmla="*/ 6862210 h 6862210"/>
              <a:gd name="connsiteX10-1561" fmla="*/ 10063535 w 12238391"/>
              <a:gd name="connsiteY10-1562" fmla="*/ 6421955 h 6862210"/>
              <a:gd name="connsiteX11-1563" fmla="*/ 2544922 w 12238391"/>
              <a:gd name="connsiteY11-1564" fmla="*/ 6408903 h 6862210"/>
              <a:gd name="connsiteX12-1565" fmla="*/ 1887205 w 12238391"/>
              <a:gd name="connsiteY12-1566" fmla="*/ 5239961 h 6862210"/>
              <a:gd name="connsiteX13-1567" fmla="*/ 1331913 w 12238391"/>
              <a:gd name="connsiteY13-1568" fmla="*/ 5233987 h 6862210"/>
              <a:gd name="connsiteX14-1569" fmla="*/ 0 w 12238391"/>
              <a:gd name="connsiteY14-1570" fmla="*/ 3002117 h 6862210"/>
              <a:gd name="connsiteX0-1571" fmla="*/ 0 w 12238391"/>
              <a:gd name="connsiteY0-1572" fmla="*/ 3002117 h 6862210"/>
              <a:gd name="connsiteX1-1573" fmla="*/ 24185 w 12238391"/>
              <a:gd name="connsiteY1-1574" fmla="*/ 0 h 6862210"/>
              <a:gd name="connsiteX2-1575" fmla="*/ 1941866 w 12238391"/>
              <a:gd name="connsiteY2-1576" fmla="*/ 2106 h 6862210"/>
              <a:gd name="connsiteX3-1577" fmla="*/ 2179991 w 12238391"/>
              <a:gd name="connsiteY3-1578" fmla="*/ 430731 h 6862210"/>
              <a:gd name="connsiteX4-1579" fmla="*/ 9712836 w 12238391"/>
              <a:gd name="connsiteY4-1580" fmla="*/ 451544 h 6862210"/>
              <a:gd name="connsiteX5-1581" fmla="*/ 10369746 w 12238391"/>
              <a:gd name="connsiteY5-1582" fmla="*/ 1642169 h 6862210"/>
              <a:gd name="connsiteX6-1583" fmla="*/ 10926216 w 12238391"/>
              <a:gd name="connsiteY6-1584" fmla="*/ 1628775 h 6862210"/>
              <a:gd name="connsiteX7-1585" fmla="*/ 12219341 w 12238391"/>
              <a:gd name="connsiteY7-1586" fmla="*/ 3806626 h 6862210"/>
              <a:gd name="connsiteX8-1587" fmla="*/ 12238391 w 12238391"/>
              <a:gd name="connsiteY8-1588" fmla="*/ 6853237 h 6862210"/>
              <a:gd name="connsiteX9-1589" fmla="*/ 10298447 w 12238391"/>
              <a:gd name="connsiteY9-1590" fmla="*/ 6862210 h 6862210"/>
              <a:gd name="connsiteX10-1591" fmla="*/ 10063535 w 12238391"/>
              <a:gd name="connsiteY10-1592" fmla="*/ 6421955 h 6862210"/>
              <a:gd name="connsiteX11-1593" fmla="*/ 2544922 w 12238391"/>
              <a:gd name="connsiteY11-1594" fmla="*/ 6408903 h 6862210"/>
              <a:gd name="connsiteX12-1595" fmla="*/ 1887205 w 12238391"/>
              <a:gd name="connsiteY12-1596" fmla="*/ 5239961 h 6862210"/>
              <a:gd name="connsiteX13-1597" fmla="*/ 1331913 w 12238391"/>
              <a:gd name="connsiteY13-1598" fmla="*/ 5233987 h 6862210"/>
              <a:gd name="connsiteX14-1599" fmla="*/ 0 w 12238391"/>
              <a:gd name="connsiteY14-1600" fmla="*/ 3002117 h 6862210"/>
              <a:gd name="connsiteX0-1601" fmla="*/ 0 w 12238391"/>
              <a:gd name="connsiteY0-1602" fmla="*/ 3002117 h 6862210"/>
              <a:gd name="connsiteX1-1603" fmla="*/ 24185 w 12238391"/>
              <a:gd name="connsiteY1-1604" fmla="*/ 0 h 6862210"/>
              <a:gd name="connsiteX2-1605" fmla="*/ 1941866 w 12238391"/>
              <a:gd name="connsiteY2-1606" fmla="*/ 2106 h 6862210"/>
              <a:gd name="connsiteX3-1607" fmla="*/ 2179991 w 12238391"/>
              <a:gd name="connsiteY3-1608" fmla="*/ 430731 h 6862210"/>
              <a:gd name="connsiteX4-1609" fmla="*/ 9712836 w 12238391"/>
              <a:gd name="connsiteY4-1610" fmla="*/ 451544 h 6862210"/>
              <a:gd name="connsiteX5-1611" fmla="*/ 10369746 w 12238391"/>
              <a:gd name="connsiteY5-1612" fmla="*/ 1642169 h 6862210"/>
              <a:gd name="connsiteX6-1613" fmla="*/ 10926216 w 12238391"/>
              <a:gd name="connsiteY6-1614" fmla="*/ 1628775 h 6862210"/>
              <a:gd name="connsiteX7-1615" fmla="*/ 12219341 w 12238391"/>
              <a:gd name="connsiteY7-1616" fmla="*/ 3806626 h 6862210"/>
              <a:gd name="connsiteX8-1617" fmla="*/ 12238391 w 12238391"/>
              <a:gd name="connsiteY8-1618" fmla="*/ 6853237 h 6862210"/>
              <a:gd name="connsiteX9-1619" fmla="*/ 10298447 w 12238391"/>
              <a:gd name="connsiteY9-1620" fmla="*/ 6862210 h 6862210"/>
              <a:gd name="connsiteX10-1621" fmla="*/ 10063535 w 12238391"/>
              <a:gd name="connsiteY10-1622" fmla="*/ 6421955 h 6862210"/>
              <a:gd name="connsiteX11-1623" fmla="*/ 2544922 w 12238391"/>
              <a:gd name="connsiteY11-1624" fmla="*/ 6408903 h 6862210"/>
              <a:gd name="connsiteX12-1625" fmla="*/ 1887205 w 12238391"/>
              <a:gd name="connsiteY12-1626" fmla="*/ 5239961 h 6862210"/>
              <a:gd name="connsiteX13-1627" fmla="*/ 1279525 w 12238391"/>
              <a:gd name="connsiteY13-1628" fmla="*/ 5153025 h 6862210"/>
              <a:gd name="connsiteX14-1629" fmla="*/ 0 w 12238391"/>
              <a:gd name="connsiteY14-1630" fmla="*/ 3002117 h 6862210"/>
              <a:gd name="connsiteX0-1631" fmla="*/ 0 w 12238391"/>
              <a:gd name="connsiteY0-1632" fmla="*/ 3002117 h 6862210"/>
              <a:gd name="connsiteX1-1633" fmla="*/ 24185 w 12238391"/>
              <a:gd name="connsiteY1-1634" fmla="*/ 0 h 6862210"/>
              <a:gd name="connsiteX2-1635" fmla="*/ 1941866 w 12238391"/>
              <a:gd name="connsiteY2-1636" fmla="*/ 2106 h 6862210"/>
              <a:gd name="connsiteX3-1637" fmla="*/ 2179991 w 12238391"/>
              <a:gd name="connsiteY3-1638" fmla="*/ 430731 h 6862210"/>
              <a:gd name="connsiteX4-1639" fmla="*/ 9712836 w 12238391"/>
              <a:gd name="connsiteY4-1640" fmla="*/ 451544 h 6862210"/>
              <a:gd name="connsiteX5-1641" fmla="*/ 10369746 w 12238391"/>
              <a:gd name="connsiteY5-1642" fmla="*/ 1642169 h 6862210"/>
              <a:gd name="connsiteX6-1643" fmla="*/ 10926216 w 12238391"/>
              <a:gd name="connsiteY6-1644" fmla="*/ 1628775 h 6862210"/>
              <a:gd name="connsiteX7-1645" fmla="*/ 12219341 w 12238391"/>
              <a:gd name="connsiteY7-1646" fmla="*/ 3806626 h 6862210"/>
              <a:gd name="connsiteX8-1647" fmla="*/ 12238391 w 12238391"/>
              <a:gd name="connsiteY8-1648" fmla="*/ 6853237 h 6862210"/>
              <a:gd name="connsiteX9-1649" fmla="*/ 10298447 w 12238391"/>
              <a:gd name="connsiteY9-1650" fmla="*/ 6862210 h 6862210"/>
              <a:gd name="connsiteX10-1651" fmla="*/ 10063535 w 12238391"/>
              <a:gd name="connsiteY10-1652" fmla="*/ 6421955 h 6862210"/>
              <a:gd name="connsiteX11-1653" fmla="*/ 2544922 w 12238391"/>
              <a:gd name="connsiteY11-1654" fmla="*/ 6408903 h 6862210"/>
              <a:gd name="connsiteX12-1655" fmla="*/ 1887205 w 12238391"/>
              <a:gd name="connsiteY12-1656" fmla="*/ 5239961 h 6862210"/>
              <a:gd name="connsiteX13-1657" fmla="*/ 1279525 w 12238391"/>
              <a:gd name="connsiteY13-1658" fmla="*/ 5153025 h 6862210"/>
              <a:gd name="connsiteX14-1659" fmla="*/ 0 w 12238391"/>
              <a:gd name="connsiteY14-1660" fmla="*/ 3002117 h 6862210"/>
              <a:gd name="connsiteX0-1661" fmla="*/ 0 w 12238391"/>
              <a:gd name="connsiteY0-1662" fmla="*/ 3002117 h 6862210"/>
              <a:gd name="connsiteX1-1663" fmla="*/ 24185 w 12238391"/>
              <a:gd name="connsiteY1-1664" fmla="*/ 0 h 6862210"/>
              <a:gd name="connsiteX2-1665" fmla="*/ 1941866 w 12238391"/>
              <a:gd name="connsiteY2-1666" fmla="*/ 2106 h 6862210"/>
              <a:gd name="connsiteX3-1667" fmla="*/ 2179991 w 12238391"/>
              <a:gd name="connsiteY3-1668" fmla="*/ 430731 h 6862210"/>
              <a:gd name="connsiteX4-1669" fmla="*/ 9712836 w 12238391"/>
              <a:gd name="connsiteY4-1670" fmla="*/ 451544 h 6862210"/>
              <a:gd name="connsiteX5-1671" fmla="*/ 10369746 w 12238391"/>
              <a:gd name="connsiteY5-1672" fmla="*/ 1642169 h 6862210"/>
              <a:gd name="connsiteX6-1673" fmla="*/ 10926216 w 12238391"/>
              <a:gd name="connsiteY6-1674" fmla="*/ 1628775 h 6862210"/>
              <a:gd name="connsiteX7-1675" fmla="*/ 12219341 w 12238391"/>
              <a:gd name="connsiteY7-1676" fmla="*/ 3806626 h 6862210"/>
              <a:gd name="connsiteX8-1677" fmla="*/ 12238391 w 12238391"/>
              <a:gd name="connsiteY8-1678" fmla="*/ 6853237 h 6862210"/>
              <a:gd name="connsiteX9-1679" fmla="*/ 10298447 w 12238391"/>
              <a:gd name="connsiteY9-1680" fmla="*/ 6862210 h 6862210"/>
              <a:gd name="connsiteX10-1681" fmla="*/ 10063535 w 12238391"/>
              <a:gd name="connsiteY10-1682" fmla="*/ 6421955 h 6862210"/>
              <a:gd name="connsiteX11-1683" fmla="*/ 2544922 w 12238391"/>
              <a:gd name="connsiteY11-1684" fmla="*/ 6408903 h 6862210"/>
              <a:gd name="connsiteX12-1685" fmla="*/ 1849105 w 12238391"/>
              <a:gd name="connsiteY12-1686" fmla="*/ 5154236 h 6862210"/>
              <a:gd name="connsiteX13-1687" fmla="*/ 1279525 w 12238391"/>
              <a:gd name="connsiteY13-1688" fmla="*/ 5153025 h 6862210"/>
              <a:gd name="connsiteX14-1689" fmla="*/ 0 w 12238391"/>
              <a:gd name="connsiteY14-1690" fmla="*/ 3002117 h 6862210"/>
              <a:gd name="connsiteX0-1691" fmla="*/ 0 w 12238391"/>
              <a:gd name="connsiteY0-1692" fmla="*/ 3002117 h 6862210"/>
              <a:gd name="connsiteX1-1693" fmla="*/ 24185 w 12238391"/>
              <a:gd name="connsiteY1-1694" fmla="*/ 0 h 6862210"/>
              <a:gd name="connsiteX2-1695" fmla="*/ 1941866 w 12238391"/>
              <a:gd name="connsiteY2-1696" fmla="*/ 2106 h 6862210"/>
              <a:gd name="connsiteX3-1697" fmla="*/ 2179991 w 12238391"/>
              <a:gd name="connsiteY3-1698" fmla="*/ 430731 h 6862210"/>
              <a:gd name="connsiteX4-1699" fmla="*/ 9712836 w 12238391"/>
              <a:gd name="connsiteY4-1700" fmla="*/ 451544 h 6862210"/>
              <a:gd name="connsiteX5-1701" fmla="*/ 10369746 w 12238391"/>
              <a:gd name="connsiteY5-1702" fmla="*/ 1642169 h 6862210"/>
              <a:gd name="connsiteX6-1703" fmla="*/ 10926216 w 12238391"/>
              <a:gd name="connsiteY6-1704" fmla="*/ 1628775 h 6862210"/>
              <a:gd name="connsiteX7-1705" fmla="*/ 12219341 w 12238391"/>
              <a:gd name="connsiteY7-1706" fmla="*/ 3806626 h 6862210"/>
              <a:gd name="connsiteX8-1707" fmla="*/ 12238391 w 12238391"/>
              <a:gd name="connsiteY8-1708" fmla="*/ 6853237 h 6862210"/>
              <a:gd name="connsiteX9-1709" fmla="*/ 10298447 w 12238391"/>
              <a:gd name="connsiteY9-1710" fmla="*/ 6862210 h 6862210"/>
              <a:gd name="connsiteX10-1711" fmla="*/ 10063535 w 12238391"/>
              <a:gd name="connsiteY10-1712" fmla="*/ 6421955 h 6862210"/>
              <a:gd name="connsiteX11-1713" fmla="*/ 2544922 w 12238391"/>
              <a:gd name="connsiteY11-1714" fmla="*/ 6408903 h 6862210"/>
              <a:gd name="connsiteX12-1715" fmla="*/ 1839580 w 12238391"/>
              <a:gd name="connsiteY12-1716" fmla="*/ 5154236 h 6862210"/>
              <a:gd name="connsiteX13-1717" fmla="*/ 1279525 w 12238391"/>
              <a:gd name="connsiteY13-1718" fmla="*/ 5153025 h 6862210"/>
              <a:gd name="connsiteX14-1719" fmla="*/ 0 w 12238391"/>
              <a:gd name="connsiteY14-1720" fmla="*/ 3002117 h 6862210"/>
              <a:gd name="connsiteX0-1721" fmla="*/ 0 w 12238391"/>
              <a:gd name="connsiteY0-1722" fmla="*/ 3002117 h 6862210"/>
              <a:gd name="connsiteX1-1723" fmla="*/ 24185 w 12238391"/>
              <a:gd name="connsiteY1-1724" fmla="*/ 0 h 6862210"/>
              <a:gd name="connsiteX2-1725" fmla="*/ 1941866 w 12238391"/>
              <a:gd name="connsiteY2-1726" fmla="*/ 2106 h 6862210"/>
              <a:gd name="connsiteX3-1727" fmla="*/ 2179991 w 12238391"/>
              <a:gd name="connsiteY3-1728" fmla="*/ 430731 h 6862210"/>
              <a:gd name="connsiteX4-1729" fmla="*/ 9712836 w 12238391"/>
              <a:gd name="connsiteY4-1730" fmla="*/ 451544 h 6862210"/>
              <a:gd name="connsiteX5-1731" fmla="*/ 10369746 w 12238391"/>
              <a:gd name="connsiteY5-1732" fmla="*/ 1642169 h 6862210"/>
              <a:gd name="connsiteX6-1733" fmla="*/ 10926216 w 12238391"/>
              <a:gd name="connsiteY6-1734" fmla="*/ 1628775 h 6862210"/>
              <a:gd name="connsiteX7-1735" fmla="*/ 12219341 w 12238391"/>
              <a:gd name="connsiteY7-1736" fmla="*/ 3806626 h 6862210"/>
              <a:gd name="connsiteX8-1737" fmla="*/ 12238391 w 12238391"/>
              <a:gd name="connsiteY8-1738" fmla="*/ 6853237 h 6862210"/>
              <a:gd name="connsiteX9-1739" fmla="*/ 10298447 w 12238391"/>
              <a:gd name="connsiteY9-1740" fmla="*/ 6862210 h 6862210"/>
              <a:gd name="connsiteX10-1741" fmla="*/ 10063535 w 12238391"/>
              <a:gd name="connsiteY10-1742" fmla="*/ 6421955 h 6862210"/>
              <a:gd name="connsiteX11-1743" fmla="*/ 2544922 w 12238391"/>
              <a:gd name="connsiteY11-1744" fmla="*/ 6423190 h 6862210"/>
              <a:gd name="connsiteX12-1745" fmla="*/ 1839580 w 12238391"/>
              <a:gd name="connsiteY12-1746" fmla="*/ 5154236 h 6862210"/>
              <a:gd name="connsiteX13-1747" fmla="*/ 1279525 w 12238391"/>
              <a:gd name="connsiteY13-1748" fmla="*/ 5153025 h 6862210"/>
              <a:gd name="connsiteX14-1749" fmla="*/ 0 w 12238391"/>
              <a:gd name="connsiteY14-1750" fmla="*/ 3002117 h 6862210"/>
              <a:gd name="connsiteX0-1751" fmla="*/ 0 w 12238391"/>
              <a:gd name="connsiteY0-1752" fmla="*/ 3002117 h 6862210"/>
              <a:gd name="connsiteX1-1753" fmla="*/ 24185 w 12238391"/>
              <a:gd name="connsiteY1-1754" fmla="*/ 0 h 6862210"/>
              <a:gd name="connsiteX2-1755" fmla="*/ 1941866 w 12238391"/>
              <a:gd name="connsiteY2-1756" fmla="*/ 2106 h 6862210"/>
              <a:gd name="connsiteX3-1757" fmla="*/ 2179991 w 12238391"/>
              <a:gd name="connsiteY3-1758" fmla="*/ 430731 h 6862210"/>
              <a:gd name="connsiteX4-1759" fmla="*/ 9700929 w 12238391"/>
              <a:gd name="connsiteY4-1760" fmla="*/ 449163 h 6862210"/>
              <a:gd name="connsiteX5-1761" fmla="*/ 10369746 w 12238391"/>
              <a:gd name="connsiteY5-1762" fmla="*/ 1642169 h 6862210"/>
              <a:gd name="connsiteX6-1763" fmla="*/ 10926216 w 12238391"/>
              <a:gd name="connsiteY6-1764" fmla="*/ 1628775 h 6862210"/>
              <a:gd name="connsiteX7-1765" fmla="*/ 12219341 w 12238391"/>
              <a:gd name="connsiteY7-1766" fmla="*/ 3806626 h 6862210"/>
              <a:gd name="connsiteX8-1767" fmla="*/ 12238391 w 12238391"/>
              <a:gd name="connsiteY8-1768" fmla="*/ 6853237 h 6862210"/>
              <a:gd name="connsiteX9-1769" fmla="*/ 10298447 w 12238391"/>
              <a:gd name="connsiteY9-1770" fmla="*/ 6862210 h 6862210"/>
              <a:gd name="connsiteX10-1771" fmla="*/ 10063535 w 12238391"/>
              <a:gd name="connsiteY10-1772" fmla="*/ 6421955 h 6862210"/>
              <a:gd name="connsiteX11-1773" fmla="*/ 2544922 w 12238391"/>
              <a:gd name="connsiteY11-1774" fmla="*/ 6423190 h 6862210"/>
              <a:gd name="connsiteX12-1775" fmla="*/ 1839580 w 12238391"/>
              <a:gd name="connsiteY12-1776" fmla="*/ 5154236 h 6862210"/>
              <a:gd name="connsiteX13-1777" fmla="*/ 1279525 w 12238391"/>
              <a:gd name="connsiteY13-1778" fmla="*/ 5153025 h 6862210"/>
              <a:gd name="connsiteX14-1779" fmla="*/ 0 w 12238391"/>
              <a:gd name="connsiteY14-1780" fmla="*/ 3002117 h 6862210"/>
              <a:gd name="connsiteX0-1781" fmla="*/ 0 w 12238391"/>
              <a:gd name="connsiteY0-1782" fmla="*/ 3002117 h 6862210"/>
              <a:gd name="connsiteX1-1783" fmla="*/ 24185 w 12238391"/>
              <a:gd name="connsiteY1-1784" fmla="*/ 0 h 6862210"/>
              <a:gd name="connsiteX2-1785" fmla="*/ 1941866 w 12238391"/>
              <a:gd name="connsiteY2-1786" fmla="*/ 2106 h 6862210"/>
              <a:gd name="connsiteX3-1787" fmla="*/ 2179991 w 12238391"/>
              <a:gd name="connsiteY3-1788" fmla="*/ 430731 h 6862210"/>
              <a:gd name="connsiteX4-1789" fmla="*/ 9700929 w 12238391"/>
              <a:gd name="connsiteY4-1790" fmla="*/ 449163 h 6862210"/>
              <a:gd name="connsiteX5-1791" fmla="*/ 10376889 w 12238391"/>
              <a:gd name="connsiteY5-1792" fmla="*/ 1642169 h 6862210"/>
              <a:gd name="connsiteX6-1793" fmla="*/ 10926216 w 12238391"/>
              <a:gd name="connsiteY6-1794" fmla="*/ 1628775 h 6862210"/>
              <a:gd name="connsiteX7-1795" fmla="*/ 12219341 w 12238391"/>
              <a:gd name="connsiteY7-1796" fmla="*/ 3806626 h 6862210"/>
              <a:gd name="connsiteX8-1797" fmla="*/ 12238391 w 12238391"/>
              <a:gd name="connsiteY8-1798" fmla="*/ 6853237 h 6862210"/>
              <a:gd name="connsiteX9-1799" fmla="*/ 10298447 w 12238391"/>
              <a:gd name="connsiteY9-1800" fmla="*/ 6862210 h 6862210"/>
              <a:gd name="connsiteX10-1801" fmla="*/ 10063535 w 12238391"/>
              <a:gd name="connsiteY10-1802" fmla="*/ 6421955 h 6862210"/>
              <a:gd name="connsiteX11-1803" fmla="*/ 2544922 w 12238391"/>
              <a:gd name="connsiteY11-1804" fmla="*/ 6423190 h 6862210"/>
              <a:gd name="connsiteX12-1805" fmla="*/ 1839580 w 12238391"/>
              <a:gd name="connsiteY12-1806" fmla="*/ 5154236 h 6862210"/>
              <a:gd name="connsiteX13-1807" fmla="*/ 1279525 w 12238391"/>
              <a:gd name="connsiteY13-1808" fmla="*/ 5153025 h 6862210"/>
              <a:gd name="connsiteX14-1809" fmla="*/ 0 w 12238391"/>
              <a:gd name="connsiteY14-1810" fmla="*/ 3002117 h 6862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521" y="connsiteY13-522"/>
              </a:cxn>
              <a:cxn ang="0">
                <a:pos x="connsiteX14-579" y="connsiteY14-580"/>
              </a:cxn>
            </a:cxnLst>
            <a:rect l="l" t="t" r="r" b="b"/>
            <a:pathLst>
              <a:path w="12238391" h="6862210">
                <a:moveTo>
                  <a:pt x="0" y="3002117"/>
                </a:moveTo>
                <a:cubicBezTo>
                  <a:pt x="536" y="1914863"/>
                  <a:pt x="23649" y="1087254"/>
                  <a:pt x="24185" y="0"/>
                </a:cubicBezTo>
                <a:lnTo>
                  <a:pt x="1941866" y="2106"/>
                </a:lnTo>
                <a:lnTo>
                  <a:pt x="2179991" y="430731"/>
                </a:lnTo>
                <a:lnTo>
                  <a:pt x="9700929" y="449163"/>
                </a:lnTo>
                <a:lnTo>
                  <a:pt x="10376889" y="1642169"/>
                </a:lnTo>
                <a:lnTo>
                  <a:pt x="10926216" y="1628775"/>
                </a:lnTo>
                <a:lnTo>
                  <a:pt x="12219341" y="3806626"/>
                </a:lnTo>
                <a:lnTo>
                  <a:pt x="12238391" y="6853237"/>
                </a:lnTo>
                <a:lnTo>
                  <a:pt x="10298447" y="6862210"/>
                </a:lnTo>
                <a:lnTo>
                  <a:pt x="10063535" y="6421955"/>
                </a:lnTo>
                <a:lnTo>
                  <a:pt x="2544922" y="6423190"/>
                </a:lnTo>
                <a:cubicBezTo>
                  <a:pt x="2392887" y="6181886"/>
                  <a:pt x="1856501" y="5250549"/>
                  <a:pt x="1839580" y="5154236"/>
                </a:cubicBezTo>
                <a:lnTo>
                  <a:pt x="1279525" y="5153025"/>
                </a:lnTo>
                <a:cubicBezTo>
                  <a:pt x="903287" y="4495616"/>
                  <a:pt x="376238" y="3659526"/>
                  <a:pt x="0" y="300211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с_рисунком_текст_2_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0"/>
          </p:nvPr>
        </p:nvSpPr>
        <p:spPr>
          <a:xfrm>
            <a:off x="-9832" y="0"/>
            <a:ext cx="12201832" cy="2468166"/>
          </a:xfrm>
          <a:custGeom>
            <a:avLst/>
            <a:gdLst>
              <a:gd name="connsiteX0" fmla="*/ 0 w 12192000"/>
              <a:gd name="connsiteY0" fmla="*/ 619522 h 2478088"/>
              <a:gd name="connsiteX1" fmla="*/ 619522 w 12192000"/>
              <a:gd name="connsiteY1" fmla="*/ 619522 h 2478088"/>
              <a:gd name="connsiteX2" fmla="*/ 619522 w 12192000"/>
              <a:gd name="connsiteY2" fmla="*/ 0 h 2478088"/>
              <a:gd name="connsiteX3" fmla="*/ 11572478 w 12192000"/>
              <a:gd name="connsiteY3" fmla="*/ 0 h 2478088"/>
              <a:gd name="connsiteX4" fmla="*/ 11572478 w 12192000"/>
              <a:gd name="connsiteY4" fmla="*/ 619522 h 2478088"/>
              <a:gd name="connsiteX5" fmla="*/ 12192000 w 12192000"/>
              <a:gd name="connsiteY5" fmla="*/ 619522 h 2478088"/>
              <a:gd name="connsiteX6" fmla="*/ 12192000 w 12192000"/>
              <a:gd name="connsiteY6" fmla="*/ 1858566 h 2478088"/>
              <a:gd name="connsiteX7" fmla="*/ 11572478 w 12192000"/>
              <a:gd name="connsiteY7" fmla="*/ 1858566 h 2478088"/>
              <a:gd name="connsiteX8" fmla="*/ 11572478 w 12192000"/>
              <a:gd name="connsiteY8" fmla="*/ 2478088 h 2478088"/>
              <a:gd name="connsiteX9" fmla="*/ 619522 w 12192000"/>
              <a:gd name="connsiteY9" fmla="*/ 2478088 h 2478088"/>
              <a:gd name="connsiteX10" fmla="*/ 619522 w 12192000"/>
              <a:gd name="connsiteY10" fmla="*/ 1858566 h 2478088"/>
              <a:gd name="connsiteX11" fmla="*/ 0 w 12192000"/>
              <a:gd name="connsiteY11" fmla="*/ 1858566 h 2478088"/>
              <a:gd name="connsiteX12" fmla="*/ 0 w 12192000"/>
              <a:gd name="connsiteY12" fmla="*/ 619522 h 2478088"/>
              <a:gd name="connsiteX0-1" fmla="*/ 0 w 12192000"/>
              <a:gd name="connsiteY0-2" fmla="*/ 619522 h 2478088"/>
              <a:gd name="connsiteX1-3" fmla="*/ 619522 w 12192000"/>
              <a:gd name="connsiteY1-4" fmla="*/ 619522 h 2478088"/>
              <a:gd name="connsiteX2-5" fmla="*/ 5014541 w 12192000"/>
              <a:gd name="connsiteY2-6" fmla="*/ 0 h 2478088"/>
              <a:gd name="connsiteX3-7" fmla="*/ 11572478 w 12192000"/>
              <a:gd name="connsiteY3-8" fmla="*/ 0 h 2478088"/>
              <a:gd name="connsiteX4-9" fmla="*/ 11572478 w 12192000"/>
              <a:gd name="connsiteY4-10" fmla="*/ 619522 h 2478088"/>
              <a:gd name="connsiteX5-11" fmla="*/ 12192000 w 12192000"/>
              <a:gd name="connsiteY5-12" fmla="*/ 619522 h 2478088"/>
              <a:gd name="connsiteX6-13" fmla="*/ 12192000 w 12192000"/>
              <a:gd name="connsiteY6-14" fmla="*/ 1858566 h 2478088"/>
              <a:gd name="connsiteX7-15" fmla="*/ 11572478 w 12192000"/>
              <a:gd name="connsiteY7-16" fmla="*/ 1858566 h 2478088"/>
              <a:gd name="connsiteX8-17" fmla="*/ 11572478 w 12192000"/>
              <a:gd name="connsiteY8-18" fmla="*/ 2478088 h 2478088"/>
              <a:gd name="connsiteX9-19" fmla="*/ 619522 w 12192000"/>
              <a:gd name="connsiteY9-20" fmla="*/ 2478088 h 2478088"/>
              <a:gd name="connsiteX10-21" fmla="*/ 619522 w 12192000"/>
              <a:gd name="connsiteY10-22" fmla="*/ 1858566 h 2478088"/>
              <a:gd name="connsiteX11-23" fmla="*/ 0 w 12192000"/>
              <a:gd name="connsiteY11-24" fmla="*/ 1858566 h 2478088"/>
              <a:gd name="connsiteX12-25" fmla="*/ 0 w 12192000"/>
              <a:gd name="connsiteY12-26" fmla="*/ 619522 h 2478088"/>
              <a:gd name="connsiteX0-27" fmla="*/ 0 w 12192000"/>
              <a:gd name="connsiteY0-28" fmla="*/ 619522 h 2478088"/>
              <a:gd name="connsiteX1-29" fmla="*/ 5014541 w 12192000"/>
              <a:gd name="connsiteY1-30" fmla="*/ 295058 h 2478088"/>
              <a:gd name="connsiteX2-31" fmla="*/ 5014541 w 12192000"/>
              <a:gd name="connsiteY2-32" fmla="*/ 0 h 2478088"/>
              <a:gd name="connsiteX3-33" fmla="*/ 11572478 w 12192000"/>
              <a:gd name="connsiteY3-34" fmla="*/ 0 h 2478088"/>
              <a:gd name="connsiteX4-35" fmla="*/ 11572478 w 12192000"/>
              <a:gd name="connsiteY4-36" fmla="*/ 619522 h 2478088"/>
              <a:gd name="connsiteX5-37" fmla="*/ 12192000 w 12192000"/>
              <a:gd name="connsiteY5-38" fmla="*/ 619522 h 2478088"/>
              <a:gd name="connsiteX6-39" fmla="*/ 12192000 w 12192000"/>
              <a:gd name="connsiteY6-40" fmla="*/ 1858566 h 2478088"/>
              <a:gd name="connsiteX7-41" fmla="*/ 11572478 w 12192000"/>
              <a:gd name="connsiteY7-42" fmla="*/ 1858566 h 2478088"/>
              <a:gd name="connsiteX8-43" fmla="*/ 11572478 w 12192000"/>
              <a:gd name="connsiteY8-44" fmla="*/ 2478088 h 2478088"/>
              <a:gd name="connsiteX9-45" fmla="*/ 619522 w 12192000"/>
              <a:gd name="connsiteY9-46" fmla="*/ 2478088 h 2478088"/>
              <a:gd name="connsiteX10-47" fmla="*/ 619522 w 12192000"/>
              <a:gd name="connsiteY10-48" fmla="*/ 1858566 h 2478088"/>
              <a:gd name="connsiteX11-49" fmla="*/ 0 w 12192000"/>
              <a:gd name="connsiteY11-50" fmla="*/ 1858566 h 2478088"/>
              <a:gd name="connsiteX12-51" fmla="*/ 0 w 12192000"/>
              <a:gd name="connsiteY12-52" fmla="*/ 619522 h 2478088"/>
              <a:gd name="connsiteX0-53" fmla="*/ 0 w 12201832"/>
              <a:gd name="connsiteY0-54" fmla="*/ 295057 h 2478088"/>
              <a:gd name="connsiteX1-55" fmla="*/ 5024373 w 12201832"/>
              <a:gd name="connsiteY1-56" fmla="*/ 295058 h 2478088"/>
              <a:gd name="connsiteX2-57" fmla="*/ 5024373 w 12201832"/>
              <a:gd name="connsiteY2-58" fmla="*/ 0 h 2478088"/>
              <a:gd name="connsiteX3-59" fmla="*/ 11582310 w 12201832"/>
              <a:gd name="connsiteY3-60" fmla="*/ 0 h 2478088"/>
              <a:gd name="connsiteX4-61" fmla="*/ 11582310 w 12201832"/>
              <a:gd name="connsiteY4-62" fmla="*/ 619522 h 2478088"/>
              <a:gd name="connsiteX5-63" fmla="*/ 12201832 w 12201832"/>
              <a:gd name="connsiteY5-64" fmla="*/ 619522 h 2478088"/>
              <a:gd name="connsiteX6-65" fmla="*/ 12201832 w 12201832"/>
              <a:gd name="connsiteY6-66" fmla="*/ 1858566 h 2478088"/>
              <a:gd name="connsiteX7-67" fmla="*/ 11582310 w 12201832"/>
              <a:gd name="connsiteY7-68" fmla="*/ 1858566 h 2478088"/>
              <a:gd name="connsiteX8-69" fmla="*/ 11582310 w 12201832"/>
              <a:gd name="connsiteY8-70" fmla="*/ 2478088 h 2478088"/>
              <a:gd name="connsiteX9-71" fmla="*/ 629354 w 12201832"/>
              <a:gd name="connsiteY9-72" fmla="*/ 2478088 h 2478088"/>
              <a:gd name="connsiteX10-73" fmla="*/ 629354 w 12201832"/>
              <a:gd name="connsiteY10-74" fmla="*/ 1858566 h 2478088"/>
              <a:gd name="connsiteX11-75" fmla="*/ 9832 w 12201832"/>
              <a:gd name="connsiteY11-76" fmla="*/ 1858566 h 2478088"/>
              <a:gd name="connsiteX12-77" fmla="*/ 0 w 12201832"/>
              <a:gd name="connsiteY12-78" fmla="*/ 295057 h 2478088"/>
              <a:gd name="connsiteX0-79" fmla="*/ 945 w 12202777"/>
              <a:gd name="connsiteY0-80" fmla="*/ 295057 h 2478088"/>
              <a:gd name="connsiteX1-81" fmla="*/ 5025318 w 12202777"/>
              <a:gd name="connsiteY1-82" fmla="*/ 295058 h 2478088"/>
              <a:gd name="connsiteX2-83" fmla="*/ 5025318 w 12202777"/>
              <a:gd name="connsiteY2-84" fmla="*/ 0 h 2478088"/>
              <a:gd name="connsiteX3-85" fmla="*/ 11583255 w 12202777"/>
              <a:gd name="connsiteY3-86" fmla="*/ 0 h 2478088"/>
              <a:gd name="connsiteX4-87" fmla="*/ 11583255 w 12202777"/>
              <a:gd name="connsiteY4-88" fmla="*/ 619522 h 2478088"/>
              <a:gd name="connsiteX5-89" fmla="*/ 12202777 w 12202777"/>
              <a:gd name="connsiteY5-90" fmla="*/ 619522 h 2478088"/>
              <a:gd name="connsiteX6-91" fmla="*/ 12202777 w 12202777"/>
              <a:gd name="connsiteY6-92" fmla="*/ 1858566 h 2478088"/>
              <a:gd name="connsiteX7-93" fmla="*/ 11583255 w 12202777"/>
              <a:gd name="connsiteY7-94" fmla="*/ 1858566 h 2478088"/>
              <a:gd name="connsiteX8-95" fmla="*/ 11583255 w 12202777"/>
              <a:gd name="connsiteY8-96" fmla="*/ 2478088 h 2478088"/>
              <a:gd name="connsiteX9-97" fmla="*/ 630299 w 12202777"/>
              <a:gd name="connsiteY9-98" fmla="*/ 2478088 h 2478088"/>
              <a:gd name="connsiteX10-99" fmla="*/ 630299 w 12202777"/>
              <a:gd name="connsiteY10-100" fmla="*/ 1858566 h 2478088"/>
              <a:gd name="connsiteX11-101" fmla="*/ 945 w 12202777"/>
              <a:gd name="connsiteY11-102" fmla="*/ 1730746 h 2478088"/>
              <a:gd name="connsiteX12-103" fmla="*/ 945 w 12202777"/>
              <a:gd name="connsiteY12-104" fmla="*/ 295057 h 2478088"/>
              <a:gd name="connsiteX0-105" fmla="*/ 945 w 12202777"/>
              <a:gd name="connsiteY0-106" fmla="*/ 295057 h 2478088"/>
              <a:gd name="connsiteX1-107" fmla="*/ 5025318 w 12202777"/>
              <a:gd name="connsiteY1-108" fmla="*/ 295058 h 2478088"/>
              <a:gd name="connsiteX2-109" fmla="*/ 5025318 w 12202777"/>
              <a:gd name="connsiteY2-110" fmla="*/ 0 h 2478088"/>
              <a:gd name="connsiteX3-111" fmla="*/ 11583255 w 12202777"/>
              <a:gd name="connsiteY3-112" fmla="*/ 0 h 2478088"/>
              <a:gd name="connsiteX4-113" fmla="*/ 11583255 w 12202777"/>
              <a:gd name="connsiteY4-114" fmla="*/ 619522 h 2478088"/>
              <a:gd name="connsiteX5-115" fmla="*/ 12202777 w 12202777"/>
              <a:gd name="connsiteY5-116" fmla="*/ 619522 h 2478088"/>
              <a:gd name="connsiteX6-117" fmla="*/ 12202777 w 12202777"/>
              <a:gd name="connsiteY6-118" fmla="*/ 1858566 h 2478088"/>
              <a:gd name="connsiteX7-119" fmla="*/ 11583255 w 12202777"/>
              <a:gd name="connsiteY7-120" fmla="*/ 1858566 h 2478088"/>
              <a:gd name="connsiteX8-121" fmla="*/ 11583255 w 12202777"/>
              <a:gd name="connsiteY8-122" fmla="*/ 2478088 h 2478088"/>
              <a:gd name="connsiteX9-123" fmla="*/ 630299 w 12202777"/>
              <a:gd name="connsiteY9-124" fmla="*/ 2478088 h 2478088"/>
              <a:gd name="connsiteX10-125" fmla="*/ 4464879 w 12202777"/>
              <a:gd name="connsiteY10-126" fmla="*/ 1730746 h 2478088"/>
              <a:gd name="connsiteX11-127" fmla="*/ 945 w 12202777"/>
              <a:gd name="connsiteY11-128" fmla="*/ 1730746 h 2478088"/>
              <a:gd name="connsiteX12-129" fmla="*/ 945 w 12202777"/>
              <a:gd name="connsiteY12-130" fmla="*/ 295057 h 2478088"/>
              <a:gd name="connsiteX0-131" fmla="*/ 945 w 12202777"/>
              <a:gd name="connsiteY0-132" fmla="*/ 295057 h 2478088"/>
              <a:gd name="connsiteX1-133" fmla="*/ 5025318 w 12202777"/>
              <a:gd name="connsiteY1-134" fmla="*/ 295058 h 2478088"/>
              <a:gd name="connsiteX2-135" fmla="*/ 5025318 w 12202777"/>
              <a:gd name="connsiteY2-136" fmla="*/ 0 h 2478088"/>
              <a:gd name="connsiteX3-137" fmla="*/ 11583255 w 12202777"/>
              <a:gd name="connsiteY3-138" fmla="*/ 0 h 2478088"/>
              <a:gd name="connsiteX4-139" fmla="*/ 11583255 w 12202777"/>
              <a:gd name="connsiteY4-140" fmla="*/ 619522 h 2478088"/>
              <a:gd name="connsiteX5-141" fmla="*/ 12202777 w 12202777"/>
              <a:gd name="connsiteY5-142" fmla="*/ 619522 h 2478088"/>
              <a:gd name="connsiteX6-143" fmla="*/ 12202777 w 12202777"/>
              <a:gd name="connsiteY6-144" fmla="*/ 1858566 h 2478088"/>
              <a:gd name="connsiteX7-145" fmla="*/ 11583255 w 12202777"/>
              <a:gd name="connsiteY7-146" fmla="*/ 1858566 h 2478088"/>
              <a:gd name="connsiteX8-147" fmla="*/ 11583255 w 12202777"/>
              <a:gd name="connsiteY8-148" fmla="*/ 2478088 h 2478088"/>
              <a:gd name="connsiteX9-149" fmla="*/ 4464879 w 12202777"/>
              <a:gd name="connsiteY9-150" fmla="*/ 2330604 h 2478088"/>
              <a:gd name="connsiteX10-151" fmla="*/ 4464879 w 12202777"/>
              <a:gd name="connsiteY10-152" fmla="*/ 1730746 h 2478088"/>
              <a:gd name="connsiteX11-153" fmla="*/ 945 w 12202777"/>
              <a:gd name="connsiteY11-154" fmla="*/ 1730746 h 2478088"/>
              <a:gd name="connsiteX12-155" fmla="*/ 945 w 12202777"/>
              <a:gd name="connsiteY12-156" fmla="*/ 295057 h 2478088"/>
              <a:gd name="connsiteX0-157" fmla="*/ 0 w 12201832"/>
              <a:gd name="connsiteY0-158" fmla="*/ 295057 h 2478088"/>
              <a:gd name="connsiteX1-159" fmla="*/ 5024373 w 12201832"/>
              <a:gd name="connsiteY1-160" fmla="*/ 295058 h 2478088"/>
              <a:gd name="connsiteX2-161" fmla="*/ 5024373 w 12201832"/>
              <a:gd name="connsiteY2-162" fmla="*/ 0 h 2478088"/>
              <a:gd name="connsiteX3-163" fmla="*/ 11582310 w 12201832"/>
              <a:gd name="connsiteY3-164" fmla="*/ 0 h 2478088"/>
              <a:gd name="connsiteX4-165" fmla="*/ 11582310 w 12201832"/>
              <a:gd name="connsiteY4-166" fmla="*/ 619522 h 2478088"/>
              <a:gd name="connsiteX5-167" fmla="*/ 12201832 w 12201832"/>
              <a:gd name="connsiteY5-168" fmla="*/ 619522 h 2478088"/>
              <a:gd name="connsiteX6-169" fmla="*/ 12201832 w 12201832"/>
              <a:gd name="connsiteY6-170" fmla="*/ 1858566 h 2478088"/>
              <a:gd name="connsiteX7-171" fmla="*/ 11582310 w 12201832"/>
              <a:gd name="connsiteY7-172" fmla="*/ 1858566 h 2478088"/>
              <a:gd name="connsiteX8-173" fmla="*/ 11582310 w 12201832"/>
              <a:gd name="connsiteY8-174" fmla="*/ 2478088 h 2478088"/>
              <a:gd name="connsiteX9-175" fmla="*/ 4463934 w 12201832"/>
              <a:gd name="connsiteY9-176" fmla="*/ 2330604 h 2478088"/>
              <a:gd name="connsiteX10-177" fmla="*/ 4463934 w 12201832"/>
              <a:gd name="connsiteY10-178" fmla="*/ 1730746 h 2478088"/>
              <a:gd name="connsiteX11-179" fmla="*/ 19664 w 12201832"/>
              <a:gd name="connsiteY11-180" fmla="*/ 1730746 h 2478088"/>
              <a:gd name="connsiteX12-181" fmla="*/ 0 w 12201832"/>
              <a:gd name="connsiteY12-182" fmla="*/ 295057 h 2478088"/>
              <a:gd name="connsiteX0-183" fmla="*/ 0 w 12201832"/>
              <a:gd name="connsiteY0-184" fmla="*/ 295057 h 2478088"/>
              <a:gd name="connsiteX1-185" fmla="*/ 5024373 w 12201832"/>
              <a:gd name="connsiteY1-186" fmla="*/ 295058 h 2478088"/>
              <a:gd name="connsiteX2-187" fmla="*/ 5024373 w 12201832"/>
              <a:gd name="connsiteY2-188" fmla="*/ 0 h 2478088"/>
              <a:gd name="connsiteX3-189" fmla="*/ 11582310 w 12201832"/>
              <a:gd name="connsiteY3-190" fmla="*/ 0 h 2478088"/>
              <a:gd name="connsiteX4-191" fmla="*/ 11582310 w 12201832"/>
              <a:gd name="connsiteY4-192" fmla="*/ 619522 h 2478088"/>
              <a:gd name="connsiteX5-193" fmla="*/ 12201832 w 12201832"/>
              <a:gd name="connsiteY5-194" fmla="*/ 619522 h 2478088"/>
              <a:gd name="connsiteX6-195" fmla="*/ 12201832 w 12201832"/>
              <a:gd name="connsiteY6-196" fmla="*/ 1858566 h 2478088"/>
              <a:gd name="connsiteX7-197" fmla="*/ 11582310 w 12201832"/>
              <a:gd name="connsiteY7-198" fmla="*/ 1858566 h 2478088"/>
              <a:gd name="connsiteX8-199" fmla="*/ 11582310 w 12201832"/>
              <a:gd name="connsiteY8-200" fmla="*/ 2478088 h 2478088"/>
              <a:gd name="connsiteX9-201" fmla="*/ 4463934 w 12201832"/>
              <a:gd name="connsiteY9-202" fmla="*/ 2330604 h 2478088"/>
              <a:gd name="connsiteX10-203" fmla="*/ 4463934 w 12201832"/>
              <a:gd name="connsiteY10-204" fmla="*/ 1730746 h 2478088"/>
              <a:gd name="connsiteX11-205" fmla="*/ 9832 w 12201832"/>
              <a:gd name="connsiteY11-206" fmla="*/ 1730746 h 2478088"/>
              <a:gd name="connsiteX12-207" fmla="*/ 0 w 12201832"/>
              <a:gd name="connsiteY12-208" fmla="*/ 295057 h 2478088"/>
              <a:gd name="connsiteX0-209" fmla="*/ 0 w 12201832"/>
              <a:gd name="connsiteY0-210" fmla="*/ 295057 h 2478088"/>
              <a:gd name="connsiteX1-211" fmla="*/ 5024373 w 12201832"/>
              <a:gd name="connsiteY1-212" fmla="*/ 295058 h 2478088"/>
              <a:gd name="connsiteX2-213" fmla="*/ 5024373 w 12201832"/>
              <a:gd name="connsiteY2-214" fmla="*/ 0 h 2478088"/>
              <a:gd name="connsiteX3-215" fmla="*/ 11582310 w 12201832"/>
              <a:gd name="connsiteY3-216" fmla="*/ 0 h 2478088"/>
              <a:gd name="connsiteX4-217" fmla="*/ 11582310 w 12201832"/>
              <a:gd name="connsiteY4-218" fmla="*/ 619522 h 2478088"/>
              <a:gd name="connsiteX5-219" fmla="*/ 12201832 w 12201832"/>
              <a:gd name="connsiteY5-220" fmla="*/ 619522 h 2478088"/>
              <a:gd name="connsiteX6-221" fmla="*/ 12201832 w 12201832"/>
              <a:gd name="connsiteY6-222" fmla="*/ 1858566 h 2478088"/>
              <a:gd name="connsiteX7-223" fmla="*/ 11582310 w 12201832"/>
              <a:gd name="connsiteY7-224" fmla="*/ 1858566 h 2478088"/>
              <a:gd name="connsiteX8-225" fmla="*/ 11582310 w 12201832"/>
              <a:gd name="connsiteY8-226" fmla="*/ 2478088 h 2478088"/>
              <a:gd name="connsiteX9-227" fmla="*/ 4463934 w 12201832"/>
              <a:gd name="connsiteY9-228" fmla="*/ 2330604 h 2478088"/>
              <a:gd name="connsiteX10-229" fmla="*/ 4414773 w 12201832"/>
              <a:gd name="connsiteY10-230" fmla="*/ 1740579 h 2478088"/>
              <a:gd name="connsiteX11-231" fmla="*/ 9832 w 12201832"/>
              <a:gd name="connsiteY11-232" fmla="*/ 1730746 h 2478088"/>
              <a:gd name="connsiteX12-233" fmla="*/ 0 w 12201832"/>
              <a:gd name="connsiteY12-234" fmla="*/ 295057 h 2478088"/>
              <a:gd name="connsiteX0-235" fmla="*/ 0 w 12201832"/>
              <a:gd name="connsiteY0-236" fmla="*/ 295057 h 2478088"/>
              <a:gd name="connsiteX1-237" fmla="*/ 5024373 w 12201832"/>
              <a:gd name="connsiteY1-238" fmla="*/ 295058 h 2478088"/>
              <a:gd name="connsiteX2-239" fmla="*/ 5024373 w 12201832"/>
              <a:gd name="connsiteY2-240" fmla="*/ 0 h 2478088"/>
              <a:gd name="connsiteX3-241" fmla="*/ 11582310 w 12201832"/>
              <a:gd name="connsiteY3-242" fmla="*/ 0 h 2478088"/>
              <a:gd name="connsiteX4-243" fmla="*/ 11582310 w 12201832"/>
              <a:gd name="connsiteY4-244" fmla="*/ 619522 h 2478088"/>
              <a:gd name="connsiteX5-245" fmla="*/ 12201832 w 12201832"/>
              <a:gd name="connsiteY5-246" fmla="*/ 619522 h 2478088"/>
              <a:gd name="connsiteX6-247" fmla="*/ 12201832 w 12201832"/>
              <a:gd name="connsiteY6-248" fmla="*/ 1858566 h 2478088"/>
              <a:gd name="connsiteX7-249" fmla="*/ 11582310 w 12201832"/>
              <a:gd name="connsiteY7-250" fmla="*/ 1858566 h 2478088"/>
              <a:gd name="connsiteX8-251" fmla="*/ 11582310 w 12201832"/>
              <a:gd name="connsiteY8-252" fmla="*/ 2478088 h 2478088"/>
              <a:gd name="connsiteX9-253" fmla="*/ 4463934 w 12201832"/>
              <a:gd name="connsiteY9-254" fmla="*/ 2330604 h 2478088"/>
              <a:gd name="connsiteX10-255" fmla="*/ 4414773 w 12201832"/>
              <a:gd name="connsiteY10-256" fmla="*/ 1730747 h 2478088"/>
              <a:gd name="connsiteX11-257" fmla="*/ 9832 w 12201832"/>
              <a:gd name="connsiteY11-258" fmla="*/ 1730746 h 2478088"/>
              <a:gd name="connsiteX12-259" fmla="*/ 0 w 12201832"/>
              <a:gd name="connsiteY12-260" fmla="*/ 295057 h 2478088"/>
              <a:gd name="connsiteX0-261" fmla="*/ 0 w 12201832"/>
              <a:gd name="connsiteY0-262" fmla="*/ 295057 h 2478088"/>
              <a:gd name="connsiteX1-263" fmla="*/ 5024373 w 12201832"/>
              <a:gd name="connsiteY1-264" fmla="*/ 295058 h 2478088"/>
              <a:gd name="connsiteX2-265" fmla="*/ 5024373 w 12201832"/>
              <a:gd name="connsiteY2-266" fmla="*/ 0 h 2478088"/>
              <a:gd name="connsiteX3-267" fmla="*/ 11582310 w 12201832"/>
              <a:gd name="connsiteY3-268" fmla="*/ 0 h 2478088"/>
              <a:gd name="connsiteX4-269" fmla="*/ 11582310 w 12201832"/>
              <a:gd name="connsiteY4-270" fmla="*/ 619522 h 2478088"/>
              <a:gd name="connsiteX5-271" fmla="*/ 12201832 w 12201832"/>
              <a:gd name="connsiteY5-272" fmla="*/ 619522 h 2478088"/>
              <a:gd name="connsiteX6-273" fmla="*/ 12201832 w 12201832"/>
              <a:gd name="connsiteY6-274" fmla="*/ 1858566 h 2478088"/>
              <a:gd name="connsiteX7-275" fmla="*/ 11582310 w 12201832"/>
              <a:gd name="connsiteY7-276" fmla="*/ 1858566 h 2478088"/>
              <a:gd name="connsiteX8-277" fmla="*/ 11582310 w 12201832"/>
              <a:gd name="connsiteY8-278" fmla="*/ 2478088 h 2478088"/>
              <a:gd name="connsiteX9-279" fmla="*/ 4404940 w 12201832"/>
              <a:gd name="connsiteY9-280" fmla="*/ 2340436 h 2478088"/>
              <a:gd name="connsiteX10-281" fmla="*/ 4414773 w 12201832"/>
              <a:gd name="connsiteY10-282" fmla="*/ 1730747 h 2478088"/>
              <a:gd name="connsiteX11-283" fmla="*/ 9832 w 12201832"/>
              <a:gd name="connsiteY11-284" fmla="*/ 1730746 h 2478088"/>
              <a:gd name="connsiteX12-285" fmla="*/ 0 w 12201832"/>
              <a:gd name="connsiteY12-286" fmla="*/ 295057 h 2478088"/>
              <a:gd name="connsiteX0-287" fmla="*/ 0 w 12201832"/>
              <a:gd name="connsiteY0-288" fmla="*/ 295057 h 2340436"/>
              <a:gd name="connsiteX1-289" fmla="*/ 5024373 w 12201832"/>
              <a:gd name="connsiteY1-290" fmla="*/ 295058 h 2340436"/>
              <a:gd name="connsiteX2-291" fmla="*/ 5024373 w 12201832"/>
              <a:gd name="connsiteY2-292" fmla="*/ 0 h 2340436"/>
              <a:gd name="connsiteX3-293" fmla="*/ 11582310 w 12201832"/>
              <a:gd name="connsiteY3-294" fmla="*/ 0 h 2340436"/>
              <a:gd name="connsiteX4-295" fmla="*/ 11582310 w 12201832"/>
              <a:gd name="connsiteY4-296" fmla="*/ 619522 h 2340436"/>
              <a:gd name="connsiteX5-297" fmla="*/ 12201832 w 12201832"/>
              <a:gd name="connsiteY5-298" fmla="*/ 619522 h 2340436"/>
              <a:gd name="connsiteX6-299" fmla="*/ 12201832 w 12201832"/>
              <a:gd name="connsiteY6-300" fmla="*/ 1858566 h 2340436"/>
              <a:gd name="connsiteX7-301" fmla="*/ 11582310 w 12201832"/>
              <a:gd name="connsiteY7-302" fmla="*/ 1858566 h 2340436"/>
              <a:gd name="connsiteX8-303" fmla="*/ 7816555 w 12201832"/>
              <a:gd name="connsiteY8-304" fmla="*/ 2320772 h 2340436"/>
              <a:gd name="connsiteX9-305" fmla="*/ 4404940 w 12201832"/>
              <a:gd name="connsiteY9-306" fmla="*/ 2340436 h 2340436"/>
              <a:gd name="connsiteX10-307" fmla="*/ 4414773 w 12201832"/>
              <a:gd name="connsiteY10-308" fmla="*/ 1730747 h 2340436"/>
              <a:gd name="connsiteX11-309" fmla="*/ 9832 w 12201832"/>
              <a:gd name="connsiteY11-310" fmla="*/ 1730746 h 2340436"/>
              <a:gd name="connsiteX12-311" fmla="*/ 0 w 12201832"/>
              <a:gd name="connsiteY12-312" fmla="*/ 295057 h 2340436"/>
              <a:gd name="connsiteX0-313" fmla="*/ 0 w 12201832"/>
              <a:gd name="connsiteY0-314" fmla="*/ 295057 h 2468166"/>
              <a:gd name="connsiteX1-315" fmla="*/ 5024373 w 12201832"/>
              <a:gd name="connsiteY1-316" fmla="*/ 295058 h 2468166"/>
              <a:gd name="connsiteX2-317" fmla="*/ 5024373 w 12201832"/>
              <a:gd name="connsiteY2-318" fmla="*/ 0 h 2468166"/>
              <a:gd name="connsiteX3-319" fmla="*/ 11582310 w 12201832"/>
              <a:gd name="connsiteY3-320" fmla="*/ 0 h 2468166"/>
              <a:gd name="connsiteX4-321" fmla="*/ 11582310 w 12201832"/>
              <a:gd name="connsiteY4-322" fmla="*/ 619522 h 2468166"/>
              <a:gd name="connsiteX5-323" fmla="*/ 12201832 w 12201832"/>
              <a:gd name="connsiteY5-324" fmla="*/ 619522 h 2468166"/>
              <a:gd name="connsiteX6-325" fmla="*/ 12201832 w 12201832"/>
              <a:gd name="connsiteY6-326" fmla="*/ 1858566 h 2468166"/>
              <a:gd name="connsiteX7-327" fmla="*/ 7865716 w 12201832"/>
              <a:gd name="connsiteY7-328" fmla="*/ 2468166 h 2468166"/>
              <a:gd name="connsiteX8-329" fmla="*/ 7816555 w 12201832"/>
              <a:gd name="connsiteY8-330" fmla="*/ 2320772 h 2468166"/>
              <a:gd name="connsiteX9-331" fmla="*/ 4404940 w 12201832"/>
              <a:gd name="connsiteY9-332" fmla="*/ 2340436 h 2468166"/>
              <a:gd name="connsiteX10-333" fmla="*/ 4414773 w 12201832"/>
              <a:gd name="connsiteY10-334" fmla="*/ 1730747 h 2468166"/>
              <a:gd name="connsiteX11-335" fmla="*/ 9832 w 12201832"/>
              <a:gd name="connsiteY11-336" fmla="*/ 1730746 h 2468166"/>
              <a:gd name="connsiteX12-337" fmla="*/ 0 w 12201832"/>
              <a:gd name="connsiteY12-338" fmla="*/ 295057 h 2468166"/>
              <a:gd name="connsiteX0-339" fmla="*/ 0 w 12201832"/>
              <a:gd name="connsiteY0-340" fmla="*/ 295057 h 2468166"/>
              <a:gd name="connsiteX1-341" fmla="*/ 5024373 w 12201832"/>
              <a:gd name="connsiteY1-342" fmla="*/ 295058 h 2468166"/>
              <a:gd name="connsiteX2-343" fmla="*/ 5024373 w 12201832"/>
              <a:gd name="connsiteY2-344" fmla="*/ 0 h 2468166"/>
              <a:gd name="connsiteX3-345" fmla="*/ 11582310 w 12201832"/>
              <a:gd name="connsiteY3-346" fmla="*/ 0 h 2468166"/>
              <a:gd name="connsiteX4-347" fmla="*/ 11582310 w 12201832"/>
              <a:gd name="connsiteY4-348" fmla="*/ 619522 h 2468166"/>
              <a:gd name="connsiteX5-349" fmla="*/ 12201832 w 12201832"/>
              <a:gd name="connsiteY5-350" fmla="*/ 619522 h 2468166"/>
              <a:gd name="connsiteX6-351" fmla="*/ 12201832 w 12201832"/>
              <a:gd name="connsiteY6-352" fmla="*/ 2448501 h 2468166"/>
              <a:gd name="connsiteX7-353" fmla="*/ 7865716 w 12201832"/>
              <a:gd name="connsiteY7-354" fmla="*/ 2468166 h 2468166"/>
              <a:gd name="connsiteX8-355" fmla="*/ 7816555 w 12201832"/>
              <a:gd name="connsiteY8-356" fmla="*/ 2320772 h 2468166"/>
              <a:gd name="connsiteX9-357" fmla="*/ 4404940 w 12201832"/>
              <a:gd name="connsiteY9-358" fmla="*/ 2340436 h 2468166"/>
              <a:gd name="connsiteX10-359" fmla="*/ 4414773 w 12201832"/>
              <a:gd name="connsiteY10-360" fmla="*/ 1730747 h 2468166"/>
              <a:gd name="connsiteX11-361" fmla="*/ 9832 w 12201832"/>
              <a:gd name="connsiteY11-362" fmla="*/ 1730746 h 2468166"/>
              <a:gd name="connsiteX12-363" fmla="*/ 0 w 12201832"/>
              <a:gd name="connsiteY12-364" fmla="*/ 295057 h 2468166"/>
              <a:gd name="connsiteX0-365" fmla="*/ 0 w 12201832"/>
              <a:gd name="connsiteY0-366" fmla="*/ 295057 h 2468166"/>
              <a:gd name="connsiteX1-367" fmla="*/ 5024373 w 12201832"/>
              <a:gd name="connsiteY1-368" fmla="*/ 295058 h 2468166"/>
              <a:gd name="connsiteX2-369" fmla="*/ 5024373 w 12201832"/>
              <a:gd name="connsiteY2-370" fmla="*/ 0 h 2468166"/>
              <a:gd name="connsiteX3-371" fmla="*/ 11582310 w 12201832"/>
              <a:gd name="connsiteY3-372" fmla="*/ 0 h 2468166"/>
              <a:gd name="connsiteX4-373" fmla="*/ 12201742 w 12201832"/>
              <a:gd name="connsiteY4-374" fmla="*/ 89 h 2468166"/>
              <a:gd name="connsiteX5-375" fmla="*/ 12201832 w 12201832"/>
              <a:gd name="connsiteY5-376" fmla="*/ 619522 h 2468166"/>
              <a:gd name="connsiteX6-377" fmla="*/ 12201832 w 12201832"/>
              <a:gd name="connsiteY6-378" fmla="*/ 2448501 h 2468166"/>
              <a:gd name="connsiteX7-379" fmla="*/ 7865716 w 12201832"/>
              <a:gd name="connsiteY7-380" fmla="*/ 2468166 h 2468166"/>
              <a:gd name="connsiteX8-381" fmla="*/ 7816555 w 12201832"/>
              <a:gd name="connsiteY8-382" fmla="*/ 2320772 h 2468166"/>
              <a:gd name="connsiteX9-383" fmla="*/ 4404940 w 12201832"/>
              <a:gd name="connsiteY9-384" fmla="*/ 2340436 h 2468166"/>
              <a:gd name="connsiteX10-385" fmla="*/ 4414773 w 12201832"/>
              <a:gd name="connsiteY10-386" fmla="*/ 1730747 h 2468166"/>
              <a:gd name="connsiteX11-387" fmla="*/ 9832 w 12201832"/>
              <a:gd name="connsiteY11-388" fmla="*/ 1730746 h 2468166"/>
              <a:gd name="connsiteX12-389" fmla="*/ 0 w 12201832"/>
              <a:gd name="connsiteY12-390" fmla="*/ 295057 h 2468166"/>
              <a:gd name="connsiteX0-391" fmla="*/ 0 w 12201832"/>
              <a:gd name="connsiteY0-392" fmla="*/ 295057 h 2468166"/>
              <a:gd name="connsiteX1-393" fmla="*/ 5024373 w 12201832"/>
              <a:gd name="connsiteY1-394" fmla="*/ 295058 h 2468166"/>
              <a:gd name="connsiteX2-395" fmla="*/ 5024373 w 12201832"/>
              <a:gd name="connsiteY2-396" fmla="*/ 0 h 2468166"/>
              <a:gd name="connsiteX3-397" fmla="*/ 11582310 w 12201832"/>
              <a:gd name="connsiteY3-398" fmla="*/ 0 h 2468166"/>
              <a:gd name="connsiteX4-399" fmla="*/ 12201742 w 12201832"/>
              <a:gd name="connsiteY4-400" fmla="*/ 89 h 2468166"/>
              <a:gd name="connsiteX5-401" fmla="*/ 12201832 w 12201832"/>
              <a:gd name="connsiteY5-402" fmla="*/ 619522 h 2468166"/>
              <a:gd name="connsiteX6-403" fmla="*/ 12201832 w 12201832"/>
              <a:gd name="connsiteY6-404" fmla="*/ 2448501 h 2468166"/>
              <a:gd name="connsiteX7-405" fmla="*/ 7865716 w 12201832"/>
              <a:gd name="connsiteY7-406" fmla="*/ 2468166 h 2468166"/>
              <a:gd name="connsiteX8-407" fmla="*/ 7816555 w 12201832"/>
              <a:gd name="connsiteY8-408" fmla="*/ 2320772 h 2468166"/>
              <a:gd name="connsiteX9-409" fmla="*/ 4404940 w 12201832"/>
              <a:gd name="connsiteY9-410" fmla="*/ 2340436 h 2468166"/>
              <a:gd name="connsiteX10-411" fmla="*/ 4438586 w 12201832"/>
              <a:gd name="connsiteY10-412" fmla="*/ 1730747 h 2468166"/>
              <a:gd name="connsiteX11-413" fmla="*/ 9832 w 12201832"/>
              <a:gd name="connsiteY11-414" fmla="*/ 1730746 h 2468166"/>
              <a:gd name="connsiteX12-415" fmla="*/ 0 w 12201832"/>
              <a:gd name="connsiteY12-416" fmla="*/ 295057 h 2468166"/>
              <a:gd name="connsiteX0-417" fmla="*/ 0 w 12201832"/>
              <a:gd name="connsiteY0-418" fmla="*/ 295057 h 2468166"/>
              <a:gd name="connsiteX1-419" fmla="*/ 5024373 w 12201832"/>
              <a:gd name="connsiteY1-420" fmla="*/ 295058 h 2468166"/>
              <a:gd name="connsiteX2-421" fmla="*/ 5024373 w 12201832"/>
              <a:gd name="connsiteY2-422" fmla="*/ 0 h 2468166"/>
              <a:gd name="connsiteX3-423" fmla="*/ 11582310 w 12201832"/>
              <a:gd name="connsiteY3-424" fmla="*/ 0 h 2468166"/>
              <a:gd name="connsiteX4-425" fmla="*/ 12201742 w 12201832"/>
              <a:gd name="connsiteY4-426" fmla="*/ 89 h 2468166"/>
              <a:gd name="connsiteX5-427" fmla="*/ 12201832 w 12201832"/>
              <a:gd name="connsiteY5-428" fmla="*/ 619522 h 2468166"/>
              <a:gd name="connsiteX6-429" fmla="*/ 12201832 w 12201832"/>
              <a:gd name="connsiteY6-430" fmla="*/ 2448501 h 2468166"/>
              <a:gd name="connsiteX7-431" fmla="*/ 7865716 w 12201832"/>
              <a:gd name="connsiteY7-432" fmla="*/ 2468166 h 2468166"/>
              <a:gd name="connsiteX8-433" fmla="*/ 7816555 w 12201832"/>
              <a:gd name="connsiteY8-434" fmla="*/ 2320772 h 2468166"/>
              <a:gd name="connsiteX9-435" fmla="*/ 4433515 w 12201832"/>
              <a:gd name="connsiteY9-436" fmla="*/ 2321386 h 2468166"/>
              <a:gd name="connsiteX10-437" fmla="*/ 4438586 w 12201832"/>
              <a:gd name="connsiteY10-438" fmla="*/ 1730747 h 2468166"/>
              <a:gd name="connsiteX11-439" fmla="*/ 9832 w 12201832"/>
              <a:gd name="connsiteY11-440" fmla="*/ 1730746 h 2468166"/>
              <a:gd name="connsiteX12-441" fmla="*/ 0 w 12201832"/>
              <a:gd name="connsiteY12-442" fmla="*/ 295057 h 2468166"/>
              <a:gd name="connsiteX0-443" fmla="*/ 0 w 12201832"/>
              <a:gd name="connsiteY0-444" fmla="*/ 295057 h 2468166"/>
              <a:gd name="connsiteX1-445" fmla="*/ 5024373 w 12201832"/>
              <a:gd name="connsiteY1-446" fmla="*/ 295058 h 2468166"/>
              <a:gd name="connsiteX2-447" fmla="*/ 5024373 w 12201832"/>
              <a:gd name="connsiteY2-448" fmla="*/ 0 h 2468166"/>
              <a:gd name="connsiteX3-449" fmla="*/ 11582310 w 12201832"/>
              <a:gd name="connsiteY3-450" fmla="*/ 0 h 2468166"/>
              <a:gd name="connsiteX4-451" fmla="*/ 12201742 w 12201832"/>
              <a:gd name="connsiteY4-452" fmla="*/ 89 h 2468166"/>
              <a:gd name="connsiteX5-453" fmla="*/ 12201832 w 12201832"/>
              <a:gd name="connsiteY5-454" fmla="*/ 619522 h 2468166"/>
              <a:gd name="connsiteX6-455" fmla="*/ 12201832 w 12201832"/>
              <a:gd name="connsiteY6-456" fmla="*/ 2448501 h 2468166"/>
              <a:gd name="connsiteX7-457" fmla="*/ 7865716 w 12201832"/>
              <a:gd name="connsiteY7-458" fmla="*/ 2468166 h 2468166"/>
              <a:gd name="connsiteX8-459" fmla="*/ 7816555 w 12201832"/>
              <a:gd name="connsiteY8-460" fmla="*/ 2320772 h 2468166"/>
              <a:gd name="connsiteX9-461" fmla="*/ 4438277 w 12201832"/>
              <a:gd name="connsiteY9-462" fmla="*/ 2321386 h 2468166"/>
              <a:gd name="connsiteX10-463" fmla="*/ 4438586 w 12201832"/>
              <a:gd name="connsiteY10-464" fmla="*/ 1730747 h 2468166"/>
              <a:gd name="connsiteX11-465" fmla="*/ 9832 w 12201832"/>
              <a:gd name="connsiteY11-466" fmla="*/ 1730746 h 2468166"/>
              <a:gd name="connsiteX12-467" fmla="*/ 0 w 12201832"/>
              <a:gd name="connsiteY12-468" fmla="*/ 295057 h 2468166"/>
              <a:gd name="connsiteX0-469" fmla="*/ 0 w 12201832"/>
              <a:gd name="connsiteY0-470" fmla="*/ 295057 h 2468166"/>
              <a:gd name="connsiteX1-471" fmla="*/ 5024373 w 12201832"/>
              <a:gd name="connsiteY1-472" fmla="*/ 295058 h 2468166"/>
              <a:gd name="connsiteX2-473" fmla="*/ 5024373 w 12201832"/>
              <a:gd name="connsiteY2-474" fmla="*/ 0 h 2468166"/>
              <a:gd name="connsiteX3-475" fmla="*/ 11582310 w 12201832"/>
              <a:gd name="connsiteY3-476" fmla="*/ 0 h 2468166"/>
              <a:gd name="connsiteX4-477" fmla="*/ 12201742 w 12201832"/>
              <a:gd name="connsiteY4-478" fmla="*/ 89 h 2468166"/>
              <a:gd name="connsiteX5-479" fmla="*/ 12201832 w 12201832"/>
              <a:gd name="connsiteY5-480" fmla="*/ 619522 h 2468166"/>
              <a:gd name="connsiteX6-481" fmla="*/ 12201832 w 12201832"/>
              <a:gd name="connsiteY6-482" fmla="*/ 2448501 h 2468166"/>
              <a:gd name="connsiteX7-483" fmla="*/ 7865716 w 12201832"/>
              <a:gd name="connsiteY7-484" fmla="*/ 2468166 h 2468166"/>
              <a:gd name="connsiteX8-485" fmla="*/ 7849893 w 12201832"/>
              <a:gd name="connsiteY8-486" fmla="*/ 2316010 h 2468166"/>
              <a:gd name="connsiteX9-487" fmla="*/ 4438277 w 12201832"/>
              <a:gd name="connsiteY9-488" fmla="*/ 2321386 h 2468166"/>
              <a:gd name="connsiteX10-489" fmla="*/ 4438586 w 12201832"/>
              <a:gd name="connsiteY10-490" fmla="*/ 1730747 h 2468166"/>
              <a:gd name="connsiteX11-491" fmla="*/ 9832 w 12201832"/>
              <a:gd name="connsiteY11-492" fmla="*/ 1730746 h 2468166"/>
              <a:gd name="connsiteX12-493" fmla="*/ 0 w 12201832"/>
              <a:gd name="connsiteY12-494" fmla="*/ 295057 h 2468166"/>
              <a:gd name="connsiteX0-495" fmla="*/ 0 w 12201832"/>
              <a:gd name="connsiteY0-496" fmla="*/ 295057 h 2468166"/>
              <a:gd name="connsiteX1-497" fmla="*/ 5024373 w 12201832"/>
              <a:gd name="connsiteY1-498" fmla="*/ 295058 h 2468166"/>
              <a:gd name="connsiteX2-499" fmla="*/ 5024373 w 12201832"/>
              <a:gd name="connsiteY2-500" fmla="*/ 0 h 2468166"/>
              <a:gd name="connsiteX3-501" fmla="*/ 11582310 w 12201832"/>
              <a:gd name="connsiteY3-502" fmla="*/ 0 h 2468166"/>
              <a:gd name="connsiteX4-503" fmla="*/ 12201742 w 12201832"/>
              <a:gd name="connsiteY4-504" fmla="*/ 89 h 2468166"/>
              <a:gd name="connsiteX5-505" fmla="*/ 12201832 w 12201832"/>
              <a:gd name="connsiteY5-506" fmla="*/ 619522 h 2468166"/>
              <a:gd name="connsiteX6-507" fmla="*/ 12201832 w 12201832"/>
              <a:gd name="connsiteY6-508" fmla="*/ 2448501 h 2468166"/>
              <a:gd name="connsiteX7-509" fmla="*/ 7846666 w 12201832"/>
              <a:gd name="connsiteY7-510" fmla="*/ 2468166 h 2468166"/>
              <a:gd name="connsiteX8-511" fmla="*/ 7849893 w 12201832"/>
              <a:gd name="connsiteY8-512" fmla="*/ 2316010 h 2468166"/>
              <a:gd name="connsiteX9-513" fmla="*/ 4438277 w 12201832"/>
              <a:gd name="connsiteY9-514" fmla="*/ 2321386 h 2468166"/>
              <a:gd name="connsiteX10-515" fmla="*/ 4438586 w 12201832"/>
              <a:gd name="connsiteY10-516" fmla="*/ 1730747 h 2468166"/>
              <a:gd name="connsiteX11-517" fmla="*/ 9832 w 12201832"/>
              <a:gd name="connsiteY11-518" fmla="*/ 1730746 h 2468166"/>
              <a:gd name="connsiteX12-519" fmla="*/ 0 w 12201832"/>
              <a:gd name="connsiteY12-520" fmla="*/ 295057 h 2468166"/>
              <a:gd name="connsiteX0-521" fmla="*/ 0 w 12201832"/>
              <a:gd name="connsiteY0-522" fmla="*/ 295057 h 2468166"/>
              <a:gd name="connsiteX1-523" fmla="*/ 5024373 w 12201832"/>
              <a:gd name="connsiteY1-524" fmla="*/ 295058 h 2468166"/>
              <a:gd name="connsiteX2-525" fmla="*/ 5024373 w 12201832"/>
              <a:gd name="connsiteY2-526" fmla="*/ 0 h 2468166"/>
              <a:gd name="connsiteX3-527" fmla="*/ 11582310 w 12201832"/>
              <a:gd name="connsiteY3-528" fmla="*/ 0 h 2468166"/>
              <a:gd name="connsiteX4-529" fmla="*/ 12201742 w 12201832"/>
              <a:gd name="connsiteY4-530" fmla="*/ 89 h 2468166"/>
              <a:gd name="connsiteX5-531" fmla="*/ 12201832 w 12201832"/>
              <a:gd name="connsiteY5-532" fmla="*/ 619522 h 2468166"/>
              <a:gd name="connsiteX6-533" fmla="*/ 12201832 w 12201832"/>
              <a:gd name="connsiteY6-534" fmla="*/ 2448501 h 2468166"/>
              <a:gd name="connsiteX7-535" fmla="*/ 7846666 w 12201832"/>
              <a:gd name="connsiteY7-536" fmla="*/ 2468166 h 2468166"/>
              <a:gd name="connsiteX8-537" fmla="*/ 7840368 w 12201832"/>
              <a:gd name="connsiteY8-538" fmla="*/ 2316010 h 2468166"/>
              <a:gd name="connsiteX9-539" fmla="*/ 4438277 w 12201832"/>
              <a:gd name="connsiteY9-540" fmla="*/ 2321386 h 2468166"/>
              <a:gd name="connsiteX10-541" fmla="*/ 4438586 w 12201832"/>
              <a:gd name="connsiteY10-542" fmla="*/ 1730747 h 2468166"/>
              <a:gd name="connsiteX11-543" fmla="*/ 9832 w 12201832"/>
              <a:gd name="connsiteY11-544" fmla="*/ 1730746 h 2468166"/>
              <a:gd name="connsiteX12-545" fmla="*/ 0 w 12201832"/>
              <a:gd name="connsiteY12-546" fmla="*/ 295057 h 2468166"/>
              <a:gd name="connsiteX0-547" fmla="*/ 0 w 12201832"/>
              <a:gd name="connsiteY0-548" fmla="*/ 295057 h 2468166"/>
              <a:gd name="connsiteX1-549" fmla="*/ 5024373 w 12201832"/>
              <a:gd name="connsiteY1-550" fmla="*/ 295058 h 2468166"/>
              <a:gd name="connsiteX2-551" fmla="*/ 5024373 w 12201832"/>
              <a:gd name="connsiteY2-552" fmla="*/ 0 h 2468166"/>
              <a:gd name="connsiteX3-553" fmla="*/ 11582310 w 12201832"/>
              <a:gd name="connsiteY3-554" fmla="*/ 0 h 2468166"/>
              <a:gd name="connsiteX4-555" fmla="*/ 12201742 w 12201832"/>
              <a:gd name="connsiteY4-556" fmla="*/ 89 h 2468166"/>
              <a:gd name="connsiteX5-557" fmla="*/ 12201832 w 12201832"/>
              <a:gd name="connsiteY5-558" fmla="*/ 619522 h 2468166"/>
              <a:gd name="connsiteX6-559" fmla="*/ 12201832 w 12201832"/>
              <a:gd name="connsiteY6-560" fmla="*/ 2448501 h 2468166"/>
              <a:gd name="connsiteX7-561" fmla="*/ 7841903 w 12201832"/>
              <a:gd name="connsiteY7-562" fmla="*/ 2468166 h 2468166"/>
              <a:gd name="connsiteX8-563" fmla="*/ 7840368 w 12201832"/>
              <a:gd name="connsiteY8-564" fmla="*/ 2316010 h 2468166"/>
              <a:gd name="connsiteX9-565" fmla="*/ 4438277 w 12201832"/>
              <a:gd name="connsiteY9-566" fmla="*/ 2321386 h 2468166"/>
              <a:gd name="connsiteX10-567" fmla="*/ 4438586 w 12201832"/>
              <a:gd name="connsiteY10-568" fmla="*/ 1730747 h 2468166"/>
              <a:gd name="connsiteX11-569" fmla="*/ 9832 w 12201832"/>
              <a:gd name="connsiteY11-570" fmla="*/ 1730746 h 2468166"/>
              <a:gd name="connsiteX12-571" fmla="*/ 0 w 12201832"/>
              <a:gd name="connsiteY12-572" fmla="*/ 295057 h 2468166"/>
              <a:gd name="connsiteX0-573" fmla="*/ 0 w 12201832"/>
              <a:gd name="connsiteY0-574" fmla="*/ 295057 h 2468166"/>
              <a:gd name="connsiteX1-575" fmla="*/ 5024373 w 12201832"/>
              <a:gd name="connsiteY1-576" fmla="*/ 295058 h 2468166"/>
              <a:gd name="connsiteX2-577" fmla="*/ 5024373 w 12201832"/>
              <a:gd name="connsiteY2-578" fmla="*/ 0 h 2468166"/>
              <a:gd name="connsiteX3-579" fmla="*/ 11582310 w 12201832"/>
              <a:gd name="connsiteY3-580" fmla="*/ 0 h 2468166"/>
              <a:gd name="connsiteX4-581" fmla="*/ 12201742 w 12201832"/>
              <a:gd name="connsiteY4-582" fmla="*/ 89 h 2468166"/>
              <a:gd name="connsiteX5-583" fmla="*/ 12201832 w 12201832"/>
              <a:gd name="connsiteY5-584" fmla="*/ 619522 h 2468166"/>
              <a:gd name="connsiteX6-585" fmla="*/ 12201832 w 12201832"/>
              <a:gd name="connsiteY6-586" fmla="*/ 2462788 h 2468166"/>
              <a:gd name="connsiteX7-587" fmla="*/ 7841903 w 12201832"/>
              <a:gd name="connsiteY7-588" fmla="*/ 2468166 h 2468166"/>
              <a:gd name="connsiteX8-589" fmla="*/ 7840368 w 12201832"/>
              <a:gd name="connsiteY8-590" fmla="*/ 2316010 h 2468166"/>
              <a:gd name="connsiteX9-591" fmla="*/ 4438277 w 12201832"/>
              <a:gd name="connsiteY9-592" fmla="*/ 2321386 h 2468166"/>
              <a:gd name="connsiteX10-593" fmla="*/ 4438586 w 12201832"/>
              <a:gd name="connsiteY10-594" fmla="*/ 1730747 h 2468166"/>
              <a:gd name="connsiteX11-595" fmla="*/ 9832 w 12201832"/>
              <a:gd name="connsiteY11-596" fmla="*/ 1730746 h 2468166"/>
              <a:gd name="connsiteX12-597" fmla="*/ 0 w 12201832"/>
              <a:gd name="connsiteY12-598" fmla="*/ 295057 h 2468166"/>
              <a:gd name="connsiteX0-599" fmla="*/ 0 w 12201832"/>
              <a:gd name="connsiteY0-600" fmla="*/ 295057 h 2468166"/>
              <a:gd name="connsiteX1-601" fmla="*/ 5024373 w 12201832"/>
              <a:gd name="connsiteY1-602" fmla="*/ 295058 h 2468166"/>
              <a:gd name="connsiteX2-603" fmla="*/ 5024373 w 12201832"/>
              <a:gd name="connsiteY2-604" fmla="*/ 0 h 2468166"/>
              <a:gd name="connsiteX3-605" fmla="*/ 11582310 w 12201832"/>
              <a:gd name="connsiteY3-606" fmla="*/ 0 h 2468166"/>
              <a:gd name="connsiteX4-607" fmla="*/ 12201742 w 12201832"/>
              <a:gd name="connsiteY4-608" fmla="*/ 89 h 2468166"/>
              <a:gd name="connsiteX5-609" fmla="*/ 12201832 w 12201832"/>
              <a:gd name="connsiteY5-610" fmla="*/ 619522 h 2468166"/>
              <a:gd name="connsiteX6-611" fmla="*/ 12201832 w 12201832"/>
              <a:gd name="connsiteY6-612" fmla="*/ 2462788 h 2468166"/>
              <a:gd name="connsiteX7-613" fmla="*/ 7841903 w 12201832"/>
              <a:gd name="connsiteY7-614" fmla="*/ 2468166 h 2468166"/>
              <a:gd name="connsiteX8-615" fmla="*/ 7840368 w 12201832"/>
              <a:gd name="connsiteY8-616" fmla="*/ 2316010 h 2468166"/>
              <a:gd name="connsiteX9-617" fmla="*/ 4438277 w 12201832"/>
              <a:gd name="connsiteY9-618" fmla="*/ 2321386 h 2468166"/>
              <a:gd name="connsiteX10-619" fmla="*/ 4438586 w 12201832"/>
              <a:gd name="connsiteY10-620" fmla="*/ 1730747 h 2468166"/>
              <a:gd name="connsiteX11-621" fmla="*/ 9832 w 12201832"/>
              <a:gd name="connsiteY11-622" fmla="*/ 1730746 h 2468166"/>
              <a:gd name="connsiteX12-623" fmla="*/ 0 w 12201832"/>
              <a:gd name="connsiteY12-624" fmla="*/ 295057 h 2468166"/>
              <a:gd name="connsiteX0-625" fmla="*/ 0 w 12201832"/>
              <a:gd name="connsiteY0-626" fmla="*/ 295057 h 2468166"/>
              <a:gd name="connsiteX1-627" fmla="*/ 5024373 w 12201832"/>
              <a:gd name="connsiteY1-628" fmla="*/ 295058 h 2468166"/>
              <a:gd name="connsiteX2-629" fmla="*/ 5024373 w 12201832"/>
              <a:gd name="connsiteY2-630" fmla="*/ 0 h 2468166"/>
              <a:gd name="connsiteX3-631" fmla="*/ 11582310 w 12201832"/>
              <a:gd name="connsiteY3-632" fmla="*/ 0 h 2468166"/>
              <a:gd name="connsiteX4-633" fmla="*/ 12201742 w 12201832"/>
              <a:gd name="connsiteY4-634" fmla="*/ 89 h 2468166"/>
              <a:gd name="connsiteX5-635" fmla="*/ 12201832 w 12201832"/>
              <a:gd name="connsiteY5-636" fmla="*/ 619522 h 2468166"/>
              <a:gd name="connsiteX6-637" fmla="*/ 12197070 w 12201832"/>
              <a:gd name="connsiteY6-638" fmla="*/ 2467551 h 2468166"/>
              <a:gd name="connsiteX7-639" fmla="*/ 7841903 w 12201832"/>
              <a:gd name="connsiteY7-640" fmla="*/ 2468166 h 2468166"/>
              <a:gd name="connsiteX8-641" fmla="*/ 7840368 w 12201832"/>
              <a:gd name="connsiteY8-642" fmla="*/ 2316010 h 2468166"/>
              <a:gd name="connsiteX9-643" fmla="*/ 4438277 w 12201832"/>
              <a:gd name="connsiteY9-644" fmla="*/ 2321386 h 2468166"/>
              <a:gd name="connsiteX10-645" fmla="*/ 4438586 w 12201832"/>
              <a:gd name="connsiteY10-646" fmla="*/ 1730747 h 2468166"/>
              <a:gd name="connsiteX11-647" fmla="*/ 9832 w 12201832"/>
              <a:gd name="connsiteY11-648" fmla="*/ 1730746 h 2468166"/>
              <a:gd name="connsiteX12-649" fmla="*/ 0 w 12201832"/>
              <a:gd name="connsiteY12-650" fmla="*/ 295057 h 2468166"/>
              <a:gd name="connsiteX0-651" fmla="*/ 0 w 12201832"/>
              <a:gd name="connsiteY0-652" fmla="*/ 295057 h 2468166"/>
              <a:gd name="connsiteX1-653" fmla="*/ 5010085 w 12201832"/>
              <a:gd name="connsiteY1-654" fmla="*/ 295058 h 2468166"/>
              <a:gd name="connsiteX2-655" fmla="*/ 5024373 w 12201832"/>
              <a:gd name="connsiteY2-656" fmla="*/ 0 h 2468166"/>
              <a:gd name="connsiteX3-657" fmla="*/ 11582310 w 12201832"/>
              <a:gd name="connsiteY3-658" fmla="*/ 0 h 2468166"/>
              <a:gd name="connsiteX4-659" fmla="*/ 12201742 w 12201832"/>
              <a:gd name="connsiteY4-660" fmla="*/ 89 h 2468166"/>
              <a:gd name="connsiteX5-661" fmla="*/ 12201832 w 12201832"/>
              <a:gd name="connsiteY5-662" fmla="*/ 619522 h 2468166"/>
              <a:gd name="connsiteX6-663" fmla="*/ 12197070 w 12201832"/>
              <a:gd name="connsiteY6-664" fmla="*/ 2467551 h 2468166"/>
              <a:gd name="connsiteX7-665" fmla="*/ 7841903 w 12201832"/>
              <a:gd name="connsiteY7-666" fmla="*/ 2468166 h 2468166"/>
              <a:gd name="connsiteX8-667" fmla="*/ 7840368 w 12201832"/>
              <a:gd name="connsiteY8-668" fmla="*/ 2316010 h 2468166"/>
              <a:gd name="connsiteX9-669" fmla="*/ 4438277 w 12201832"/>
              <a:gd name="connsiteY9-670" fmla="*/ 2321386 h 2468166"/>
              <a:gd name="connsiteX10-671" fmla="*/ 4438586 w 12201832"/>
              <a:gd name="connsiteY10-672" fmla="*/ 1730747 h 2468166"/>
              <a:gd name="connsiteX11-673" fmla="*/ 9832 w 12201832"/>
              <a:gd name="connsiteY11-674" fmla="*/ 1730746 h 2468166"/>
              <a:gd name="connsiteX12-675" fmla="*/ 0 w 12201832"/>
              <a:gd name="connsiteY12-676" fmla="*/ 295057 h 2468166"/>
              <a:gd name="connsiteX0-677" fmla="*/ 0 w 12201832"/>
              <a:gd name="connsiteY0-678" fmla="*/ 295057 h 2468166"/>
              <a:gd name="connsiteX1-679" fmla="*/ 5010085 w 12201832"/>
              <a:gd name="connsiteY1-680" fmla="*/ 295058 h 2468166"/>
              <a:gd name="connsiteX2-681" fmla="*/ 5005323 w 12201832"/>
              <a:gd name="connsiteY2-682" fmla="*/ 0 h 2468166"/>
              <a:gd name="connsiteX3-683" fmla="*/ 11582310 w 12201832"/>
              <a:gd name="connsiteY3-684" fmla="*/ 0 h 2468166"/>
              <a:gd name="connsiteX4-685" fmla="*/ 12201742 w 12201832"/>
              <a:gd name="connsiteY4-686" fmla="*/ 89 h 2468166"/>
              <a:gd name="connsiteX5-687" fmla="*/ 12201832 w 12201832"/>
              <a:gd name="connsiteY5-688" fmla="*/ 619522 h 2468166"/>
              <a:gd name="connsiteX6-689" fmla="*/ 12197070 w 12201832"/>
              <a:gd name="connsiteY6-690" fmla="*/ 2467551 h 2468166"/>
              <a:gd name="connsiteX7-691" fmla="*/ 7841903 w 12201832"/>
              <a:gd name="connsiteY7-692" fmla="*/ 2468166 h 2468166"/>
              <a:gd name="connsiteX8-693" fmla="*/ 7840368 w 12201832"/>
              <a:gd name="connsiteY8-694" fmla="*/ 2316010 h 2468166"/>
              <a:gd name="connsiteX9-695" fmla="*/ 4438277 w 12201832"/>
              <a:gd name="connsiteY9-696" fmla="*/ 2321386 h 2468166"/>
              <a:gd name="connsiteX10-697" fmla="*/ 4438586 w 12201832"/>
              <a:gd name="connsiteY10-698" fmla="*/ 1730747 h 2468166"/>
              <a:gd name="connsiteX11-699" fmla="*/ 9832 w 12201832"/>
              <a:gd name="connsiteY11-700" fmla="*/ 1730746 h 2468166"/>
              <a:gd name="connsiteX12-701" fmla="*/ 0 w 12201832"/>
              <a:gd name="connsiteY12-702" fmla="*/ 295057 h 246816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</a:cxnLst>
            <a:rect l="l" t="t" r="r" b="b"/>
            <a:pathLst>
              <a:path w="12201832" h="2468166">
                <a:moveTo>
                  <a:pt x="0" y="295057"/>
                </a:moveTo>
                <a:lnTo>
                  <a:pt x="5010085" y="295058"/>
                </a:lnTo>
                <a:cubicBezTo>
                  <a:pt x="5008498" y="196705"/>
                  <a:pt x="5006910" y="98353"/>
                  <a:pt x="5005323" y="0"/>
                </a:cubicBezTo>
                <a:lnTo>
                  <a:pt x="11582310" y="0"/>
                </a:lnTo>
                <a:lnTo>
                  <a:pt x="12201742" y="89"/>
                </a:lnTo>
                <a:cubicBezTo>
                  <a:pt x="12201772" y="206567"/>
                  <a:pt x="12201802" y="413044"/>
                  <a:pt x="12201832" y="619522"/>
                </a:cubicBezTo>
                <a:cubicBezTo>
                  <a:pt x="12200245" y="1235532"/>
                  <a:pt x="12198657" y="1851541"/>
                  <a:pt x="12197070" y="2467551"/>
                </a:cubicBezTo>
                <a:lnTo>
                  <a:pt x="7841903" y="2468166"/>
                </a:lnTo>
                <a:cubicBezTo>
                  <a:pt x="7842979" y="2417447"/>
                  <a:pt x="7839292" y="2366729"/>
                  <a:pt x="7840368" y="2316010"/>
                </a:cubicBezTo>
                <a:lnTo>
                  <a:pt x="4438277" y="2321386"/>
                </a:lnTo>
                <a:cubicBezTo>
                  <a:pt x="4439967" y="2124506"/>
                  <a:pt x="4436896" y="1927627"/>
                  <a:pt x="4438586" y="1730747"/>
                </a:cubicBezTo>
                <a:lnTo>
                  <a:pt x="9832" y="1730746"/>
                </a:lnTo>
                <a:cubicBezTo>
                  <a:pt x="6555" y="1209576"/>
                  <a:pt x="3277" y="816227"/>
                  <a:pt x="0" y="295057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anchor="ctr" anchorCtr="1"/>
          <a:lstStyle>
            <a:lvl1pPr marL="0" indent="0" algn="r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>
          <a:xfrm>
            <a:off x="196849" y="2822575"/>
            <a:ext cx="11739511" cy="11303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2"/>
          </p:nvPr>
        </p:nvSpPr>
        <p:spPr>
          <a:xfrm>
            <a:off x="196849" y="4129088"/>
            <a:ext cx="5614989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3"/>
          </p:nvPr>
        </p:nvSpPr>
        <p:spPr>
          <a:xfrm>
            <a:off x="6380162" y="4129088"/>
            <a:ext cx="5556198" cy="24876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-9832" y="0"/>
            <a:ext cx="5010810" cy="290513"/>
          </a:xfrm>
          <a:prstGeom prst="rect">
            <a:avLst/>
          </a:prstGeom>
          <a:solidFill>
            <a:srgbClr val="0057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 userDrawn="1"/>
        </p:nvSpPr>
        <p:spPr>
          <a:xfrm>
            <a:off x="-9833" y="2314222"/>
            <a:ext cx="7848907" cy="330157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-9832" y="1724025"/>
            <a:ext cx="4435076" cy="920354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67" y="3241736"/>
            <a:ext cx="11227338" cy="293293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29265" y="0"/>
            <a:ext cx="7315200" cy="904568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03120" y="6597141"/>
            <a:ext cx="12928250" cy="265779"/>
          </a:xfrm>
          <a:prstGeom prst="rect">
            <a:avLst/>
          </a:prstGeom>
        </p:spPr>
      </p:pic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441325" y="1052052"/>
            <a:ext cx="11226800" cy="17673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1" hasCustomPrompt="1"/>
          </p:nvPr>
        </p:nvSpPr>
        <p:spPr>
          <a:xfrm>
            <a:off x="1090613" y="4002088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1</a:t>
            </a:r>
            <a:endParaRPr lang="ru-RU" dirty="0"/>
          </a:p>
        </p:txBody>
      </p:sp>
      <p:sp>
        <p:nvSpPr>
          <p:cNvPr id="12" name="Текст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68226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2</a:t>
            </a:r>
            <a:endParaRPr lang="ru-RU" dirty="0"/>
          </a:p>
        </p:txBody>
      </p:sp>
      <p:sp>
        <p:nvSpPr>
          <p:cNvPr id="13" name="Текст 10"/>
          <p:cNvSpPr>
            <a:spLocks noGrp="1"/>
          </p:cNvSpPr>
          <p:nvPr>
            <p:ph type="body" sz="quarter" idx="13" hasCustomPrompt="1"/>
          </p:nvPr>
        </p:nvSpPr>
        <p:spPr>
          <a:xfrm>
            <a:off x="6562264" y="3995483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3</a:t>
            </a:r>
            <a:endParaRPr lang="ru-RU" dirty="0"/>
          </a:p>
        </p:txBody>
      </p:sp>
      <p:sp>
        <p:nvSpPr>
          <p:cNvPr id="14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9256302" y="3995414"/>
            <a:ext cx="1612900" cy="1425575"/>
          </a:xfrm>
        </p:spPr>
        <p:txBody>
          <a:bodyPr/>
          <a:lstStyle>
            <a:lvl1pPr marL="0" indent="0" algn="ctr">
              <a:buNone/>
              <a:defRPr/>
            </a:lvl1pPr>
            <a:lvl4pPr marL="1371600" indent="0" algn="ctr">
              <a:buNone/>
              <a:defRPr/>
            </a:lvl4pPr>
          </a:lstStyle>
          <a:p>
            <a:pPr lvl="0"/>
            <a:r>
              <a:rPr lang="ru-RU" dirty="0"/>
              <a:t>ШАГ 4</a:t>
            </a:r>
            <a:endParaRPr lang="ru-RU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под_углом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3175" y="0"/>
            <a:ext cx="5192713" cy="6858000"/>
          </a:xfrm>
          <a:prstGeom prst="parallelogram">
            <a:avLst>
              <a:gd name="adj" fmla="val 13627"/>
            </a:avLst>
          </a:prstGeo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5619751" y="215900"/>
            <a:ext cx="6791324" cy="811096"/>
          </a:xfrm>
          <a:prstGeom prst="parallelogram">
            <a:avLst>
              <a:gd name="adj" fmla="val 10908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9" name="Параллелограмм 8"/>
          <p:cNvSpPr/>
          <p:nvPr userDrawn="1"/>
        </p:nvSpPr>
        <p:spPr>
          <a:xfrm>
            <a:off x="-2105025" y="0"/>
            <a:ext cx="2809875" cy="6858000"/>
          </a:xfrm>
          <a:prstGeom prst="parallelogram">
            <a:avLst>
              <a:gd name="adj" fmla="val 25167"/>
            </a:avLst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араллелограмм 11"/>
          <p:cNvSpPr/>
          <p:nvPr userDrawn="1"/>
        </p:nvSpPr>
        <p:spPr>
          <a:xfrm>
            <a:off x="4505326" y="0"/>
            <a:ext cx="983456" cy="6858000"/>
          </a:xfrm>
          <a:prstGeom prst="parallelogram">
            <a:avLst>
              <a:gd name="adj" fmla="val 71656"/>
            </a:avLst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й_рисунок_и_текст_на_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433756" y="0"/>
            <a:ext cx="347920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57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0"/>
          </p:nvPr>
        </p:nvSpPr>
        <p:spPr>
          <a:xfrm>
            <a:off x="241300" y="0"/>
            <a:ext cx="5192713" cy="6858000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7247467" y="136108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pSp>
        <p:nvGrpSpPr>
          <p:cNvPr id="6" name="Группа 5"/>
          <p:cNvGrpSpPr/>
          <p:nvPr userDrawn="1"/>
        </p:nvGrpSpPr>
        <p:grpSpPr>
          <a:xfrm>
            <a:off x="6148388" y="1375374"/>
            <a:ext cx="928687" cy="830997"/>
            <a:chOff x="6148388" y="1375374"/>
            <a:chExt cx="928687" cy="830997"/>
          </a:xfrm>
        </p:grpSpPr>
        <p:sp>
          <p:nvSpPr>
            <p:cNvPr id="4" name="Прямоугольник: скругленные углы 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Текст 9"/>
          <p:cNvSpPr>
            <a:spLocks noGrp="1"/>
          </p:cNvSpPr>
          <p:nvPr>
            <p:ph type="body" sz="quarter" idx="12" hasCustomPrompt="1"/>
          </p:nvPr>
        </p:nvSpPr>
        <p:spPr>
          <a:xfrm>
            <a:off x="7247467" y="2734341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3" name="Группа 12"/>
          <p:cNvGrpSpPr/>
          <p:nvPr userDrawn="1"/>
        </p:nvGrpSpPr>
        <p:grpSpPr>
          <a:xfrm>
            <a:off x="6140096" y="2748630"/>
            <a:ext cx="928687" cy="830997"/>
            <a:chOff x="6148388" y="1375374"/>
            <a:chExt cx="928687" cy="830997"/>
          </a:xfrm>
        </p:grpSpPr>
        <p:sp>
          <p:nvSpPr>
            <p:cNvPr id="14" name="Прямоугольник: скругленные углы 13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7247467" y="4106038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17" name="Группа 16"/>
          <p:cNvGrpSpPr/>
          <p:nvPr userDrawn="1"/>
        </p:nvGrpSpPr>
        <p:grpSpPr>
          <a:xfrm>
            <a:off x="6148388" y="4121886"/>
            <a:ext cx="928687" cy="830997"/>
            <a:chOff x="6148388" y="1375374"/>
            <a:chExt cx="928687" cy="830997"/>
          </a:xfrm>
        </p:grpSpPr>
        <p:sp>
          <p:nvSpPr>
            <p:cNvPr id="18" name="Прямоугольник: скругленные углы 17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0" name="Текст 9"/>
          <p:cNvSpPr>
            <a:spLocks noGrp="1"/>
          </p:cNvSpPr>
          <p:nvPr>
            <p:ph type="body" sz="quarter" idx="14" hasCustomPrompt="1"/>
          </p:nvPr>
        </p:nvSpPr>
        <p:spPr>
          <a:xfrm>
            <a:off x="7247467" y="5477735"/>
            <a:ext cx="4703233" cy="81109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grpSp>
        <p:nvGrpSpPr>
          <p:cNvPr id="21" name="Группа 20"/>
          <p:cNvGrpSpPr/>
          <p:nvPr userDrawn="1"/>
        </p:nvGrpSpPr>
        <p:grpSpPr>
          <a:xfrm>
            <a:off x="6148388" y="5495142"/>
            <a:ext cx="928687" cy="830997"/>
            <a:chOff x="6148388" y="1375374"/>
            <a:chExt cx="928687" cy="830997"/>
          </a:xfrm>
        </p:grpSpPr>
        <p:sp>
          <p:nvSpPr>
            <p:cNvPr id="22" name="Прямоугольник: скругленные углы 21"/>
            <p:cNvSpPr/>
            <p:nvPr userDrawn="1"/>
          </p:nvSpPr>
          <p:spPr>
            <a:xfrm rot="2700000">
              <a:off x="6247970" y="1399745"/>
              <a:ext cx="733778" cy="733778"/>
            </a:xfrm>
            <a:prstGeom prst="roundRect">
              <a:avLst/>
            </a:prstGeom>
            <a:gradFill flip="none" rotWithShape="1">
              <a:gsLst>
                <a:gs pos="0">
                  <a:srgbClr val="00579C"/>
                </a:gs>
                <a:gs pos="45000">
                  <a:srgbClr val="0084E3"/>
                </a:gs>
                <a:gs pos="100000">
                  <a:srgbClr val="00579C"/>
                </a:gs>
              </a:gsLst>
              <a:lin ang="8700000" scaled="0"/>
              <a:tileRect/>
            </a:gradFill>
            <a:ln>
              <a:gradFill flip="none" rotWithShape="1">
                <a:gsLst>
                  <a:gs pos="0">
                    <a:srgbClr val="00579C"/>
                  </a:gs>
                  <a:gs pos="46000">
                    <a:srgbClr val="0084E3"/>
                  </a:gs>
                  <a:gs pos="100000">
                    <a:srgbClr val="00579C"/>
                  </a:gs>
                </a:gsLst>
                <a:lin ang="6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 anchorCtr="1"/>
            <a:lstStyle/>
            <a:p>
              <a:pPr algn="ctr"/>
              <a:endParaRPr lang="ru-RU" sz="4800" dirty="0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148388" y="1375374"/>
              <a:ext cx="9286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4800" dirty="0">
                  <a:solidFill>
                    <a:schemeClr val="bg1"/>
                  </a:solidFill>
                  <a:latin typeface="+mj-lt"/>
                </a:rPr>
                <a:t>4</a:t>
              </a:r>
              <a:endParaRPr lang="ru-RU" sz="48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_пол_экрана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905500"/>
            <a:ext cx="10953136" cy="952500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520" y="3163221"/>
            <a:ext cx="12928250" cy="265779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152775"/>
          </a:xfrm>
          <a:solidFill>
            <a:schemeClr val="bg1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5" y="3590925"/>
            <a:ext cx="11610975" cy="2038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_столбчат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10" name="Диаграмма 9"/>
          <p:cNvGraphicFramePr/>
          <p:nvPr userDrawn="1"/>
        </p:nvGraphicFramePr>
        <p:xfrm>
          <a:off x="552333" y="215900"/>
          <a:ext cx="5291513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иаграмма_кругова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-91440" y="0"/>
            <a:ext cx="332509" cy="6858000"/>
          </a:xfrm>
          <a:prstGeom prst="rect">
            <a:avLst/>
          </a:prstGeom>
          <a:solidFill>
            <a:srgbClr val="008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9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247775"/>
            <a:ext cx="5854700" cy="53943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  <a:endParaRPr lang="ru-RU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6096000" y="215900"/>
            <a:ext cx="6096000" cy="811096"/>
          </a:xfr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graphicFrame>
        <p:nvGraphicFramePr>
          <p:cNvPr id="5" name="Диаграмма 4"/>
          <p:cNvGraphicFramePr/>
          <p:nvPr userDrawn="1"/>
        </p:nvGraphicFramePr>
        <p:xfrm>
          <a:off x="495300" y="215900"/>
          <a:ext cx="5324475" cy="642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Верхняя группа"/>
          <p:cNvGrpSpPr/>
          <p:nvPr userDrawn="1"/>
        </p:nvGrpSpPr>
        <p:grpSpPr>
          <a:xfrm>
            <a:off x="8286750" y="0"/>
            <a:ext cx="3905250" cy="6858000"/>
            <a:chOff x="8286750" y="0"/>
            <a:chExt cx="3905250" cy="6858000"/>
          </a:xfrm>
        </p:grpSpPr>
        <p:pic>
          <p:nvPicPr>
            <p:cNvPr id="13" name="Рисунок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06785" y="5476568"/>
            <a:ext cx="8343476" cy="115621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10" cstate="print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" y="654756"/>
            <a:ext cx="1900539" cy="558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12" cstate="print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72266" y="0"/>
            <a:ext cx="1354667" cy="155506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14" cstate="print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1344" y="3804356"/>
            <a:ext cx="2611218" cy="3053643"/>
          </a:xfrm>
          <a:prstGeom prst="rect">
            <a:avLst/>
          </a:prstGeom>
        </p:spPr>
      </p:pic>
      <p:sp>
        <p:nvSpPr>
          <p:cNvPr id="11" name="Рисунок 10"/>
          <p:cNvSpPr>
            <a:spLocks noGrp="1"/>
          </p:cNvSpPr>
          <p:nvPr>
            <p:ph type="pic" sz="quarter" idx="10"/>
          </p:nvPr>
        </p:nvSpPr>
        <p:spPr>
          <a:xfrm>
            <a:off x="-10560" y="-16624"/>
            <a:ext cx="4773031" cy="6882935"/>
          </a:xfrm>
          <a:custGeom>
            <a:avLst/>
            <a:gdLst>
              <a:gd name="connsiteX0" fmla="*/ 0 w 2617788"/>
              <a:gd name="connsiteY0" fmla="*/ 3429000 h 6858000"/>
              <a:gd name="connsiteX1" fmla="*/ 754211 w 2617788"/>
              <a:gd name="connsiteY1" fmla="*/ 2 h 6858000"/>
              <a:gd name="connsiteX2" fmla="*/ 1863577 w 2617788"/>
              <a:gd name="connsiteY2" fmla="*/ 2 h 6858000"/>
              <a:gd name="connsiteX3" fmla="*/ 2617788 w 2617788"/>
              <a:gd name="connsiteY3" fmla="*/ 3429000 h 6858000"/>
              <a:gd name="connsiteX4" fmla="*/ 1863577 w 2617788"/>
              <a:gd name="connsiteY4" fmla="*/ 6857998 h 6858000"/>
              <a:gd name="connsiteX5" fmla="*/ 754211 w 2617788"/>
              <a:gd name="connsiteY5" fmla="*/ 6857998 h 6858000"/>
              <a:gd name="connsiteX6" fmla="*/ 0 w 2617788"/>
              <a:gd name="connsiteY6" fmla="*/ 3429000 h 6858000"/>
              <a:gd name="connsiteX0-1" fmla="*/ 0 w 2617788"/>
              <a:gd name="connsiteY0-2" fmla="*/ 3428998 h 6857996"/>
              <a:gd name="connsiteX1-3" fmla="*/ 6065 w 2617788"/>
              <a:gd name="connsiteY1-4" fmla="*/ 0 h 6857996"/>
              <a:gd name="connsiteX2-5" fmla="*/ 1863577 w 2617788"/>
              <a:gd name="connsiteY2-6" fmla="*/ 0 h 6857996"/>
              <a:gd name="connsiteX3-7" fmla="*/ 2617788 w 2617788"/>
              <a:gd name="connsiteY3-8" fmla="*/ 3428998 h 6857996"/>
              <a:gd name="connsiteX4-9" fmla="*/ 1863577 w 2617788"/>
              <a:gd name="connsiteY4-10" fmla="*/ 6857996 h 6857996"/>
              <a:gd name="connsiteX5-11" fmla="*/ 754211 w 2617788"/>
              <a:gd name="connsiteY5-12" fmla="*/ 6857996 h 6857996"/>
              <a:gd name="connsiteX6-13" fmla="*/ 0 w 2617788"/>
              <a:gd name="connsiteY6-14" fmla="*/ 3428998 h 6857996"/>
              <a:gd name="connsiteX0-15" fmla="*/ 10560 w 2628348"/>
              <a:gd name="connsiteY0-16" fmla="*/ 3428998 h 6857996"/>
              <a:gd name="connsiteX1-17" fmla="*/ 16625 w 2628348"/>
              <a:gd name="connsiteY1-18" fmla="*/ 0 h 6857996"/>
              <a:gd name="connsiteX2-19" fmla="*/ 1874137 w 2628348"/>
              <a:gd name="connsiteY2-20" fmla="*/ 0 h 6857996"/>
              <a:gd name="connsiteX3-21" fmla="*/ 2628348 w 2628348"/>
              <a:gd name="connsiteY3-22" fmla="*/ 3428998 h 6857996"/>
              <a:gd name="connsiteX4-23" fmla="*/ 1874137 w 2628348"/>
              <a:gd name="connsiteY4-24" fmla="*/ 6857996 h 6857996"/>
              <a:gd name="connsiteX5-25" fmla="*/ 0 w 2628348"/>
              <a:gd name="connsiteY5-26" fmla="*/ 6857996 h 6857996"/>
              <a:gd name="connsiteX6-27" fmla="*/ 10560 w 2628348"/>
              <a:gd name="connsiteY6-28" fmla="*/ 3428998 h 6857996"/>
              <a:gd name="connsiteX0-29" fmla="*/ 1897549 w 2628348"/>
              <a:gd name="connsiteY0-30" fmla="*/ 3437311 h 6857996"/>
              <a:gd name="connsiteX1-31" fmla="*/ 16625 w 2628348"/>
              <a:gd name="connsiteY1-32" fmla="*/ 0 h 6857996"/>
              <a:gd name="connsiteX2-33" fmla="*/ 1874137 w 2628348"/>
              <a:gd name="connsiteY2-34" fmla="*/ 0 h 6857996"/>
              <a:gd name="connsiteX3-35" fmla="*/ 2628348 w 2628348"/>
              <a:gd name="connsiteY3-36" fmla="*/ 3428998 h 6857996"/>
              <a:gd name="connsiteX4-37" fmla="*/ 1874137 w 2628348"/>
              <a:gd name="connsiteY4-38" fmla="*/ 6857996 h 6857996"/>
              <a:gd name="connsiteX5-39" fmla="*/ 0 w 2628348"/>
              <a:gd name="connsiteY5-40" fmla="*/ 6857996 h 6857996"/>
              <a:gd name="connsiteX6-41" fmla="*/ 1897549 w 2628348"/>
              <a:gd name="connsiteY6-42" fmla="*/ 3437311 h 6857996"/>
              <a:gd name="connsiteX0-43" fmla="*/ 1897549 w 2628348"/>
              <a:gd name="connsiteY0-44" fmla="*/ 3437311 h 6857996"/>
              <a:gd name="connsiteX1-45" fmla="*/ 16625 w 2628348"/>
              <a:gd name="connsiteY1-46" fmla="*/ 0 h 6857996"/>
              <a:gd name="connsiteX2-47" fmla="*/ 1874137 w 2628348"/>
              <a:gd name="connsiteY2-48" fmla="*/ 0 h 6857996"/>
              <a:gd name="connsiteX3-49" fmla="*/ 2628348 w 2628348"/>
              <a:gd name="connsiteY3-50" fmla="*/ 3428998 h 6857996"/>
              <a:gd name="connsiteX4-51" fmla="*/ 1874137 w 2628348"/>
              <a:gd name="connsiteY4-52" fmla="*/ 6857996 h 6857996"/>
              <a:gd name="connsiteX5-53" fmla="*/ 0 w 2628348"/>
              <a:gd name="connsiteY5-54" fmla="*/ 6857996 h 6857996"/>
              <a:gd name="connsiteX6-55" fmla="*/ 1897549 w 2628348"/>
              <a:gd name="connsiteY6-56" fmla="*/ 3437311 h 6857996"/>
              <a:gd name="connsiteX0-57" fmla="*/ 2066183 w 2796982"/>
              <a:gd name="connsiteY0-58" fmla="*/ 3437311 h 6857996"/>
              <a:gd name="connsiteX1-59" fmla="*/ 278947 w 2796982"/>
              <a:gd name="connsiteY1-60" fmla="*/ 598514 h 6857996"/>
              <a:gd name="connsiteX2-61" fmla="*/ 185259 w 2796982"/>
              <a:gd name="connsiteY2-62" fmla="*/ 0 h 6857996"/>
              <a:gd name="connsiteX3-63" fmla="*/ 2042771 w 2796982"/>
              <a:gd name="connsiteY3-64" fmla="*/ 0 h 6857996"/>
              <a:gd name="connsiteX4-65" fmla="*/ 2796982 w 2796982"/>
              <a:gd name="connsiteY4-66" fmla="*/ 3428998 h 6857996"/>
              <a:gd name="connsiteX5-67" fmla="*/ 2042771 w 2796982"/>
              <a:gd name="connsiteY5-68" fmla="*/ 6857996 h 6857996"/>
              <a:gd name="connsiteX6-69" fmla="*/ 168634 w 2796982"/>
              <a:gd name="connsiteY6-70" fmla="*/ 6857996 h 6857996"/>
              <a:gd name="connsiteX7" fmla="*/ 2066183 w 2796982"/>
              <a:gd name="connsiteY7" fmla="*/ 3437311 h 6857996"/>
              <a:gd name="connsiteX0-71" fmla="*/ 2066183 w 2796982"/>
              <a:gd name="connsiteY0-72" fmla="*/ 3437311 h 6857996"/>
              <a:gd name="connsiteX1-73" fmla="*/ 278947 w 2796982"/>
              <a:gd name="connsiteY1-74" fmla="*/ 598514 h 6857996"/>
              <a:gd name="connsiteX2-75" fmla="*/ 185259 w 2796982"/>
              <a:gd name="connsiteY2-76" fmla="*/ 0 h 6857996"/>
              <a:gd name="connsiteX3-77" fmla="*/ 2042771 w 2796982"/>
              <a:gd name="connsiteY3-78" fmla="*/ 0 h 6857996"/>
              <a:gd name="connsiteX4-79" fmla="*/ 2796982 w 2796982"/>
              <a:gd name="connsiteY4-80" fmla="*/ 3428998 h 6857996"/>
              <a:gd name="connsiteX5-81" fmla="*/ 2042771 w 2796982"/>
              <a:gd name="connsiteY5-82" fmla="*/ 6857996 h 6857996"/>
              <a:gd name="connsiteX6-83" fmla="*/ 168634 w 2796982"/>
              <a:gd name="connsiteY6-84" fmla="*/ 6857996 h 6857996"/>
              <a:gd name="connsiteX7-85" fmla="*/ 2066183 w 2796982"/>
              <a:gd name="connsiteY7-86" fmla="*/ 3437311 h 6857996"/>
              <a:gd name="connsiteX0-87" fmla="*/ 1997803 w 2728602"/>
              <a:gd name="connsiteY0-88" fmla="*/ 3437311 h 6857996"/>
              <a:gd name="connsiteX1-89" fmla="*/ 210567 w 2728602"/>
              <a:gd name="connsiteY1-90" fmla="*/ 598514 h 6857996"/>
              <a:gd name="connsiteX2-91" fmla="*/ 116879 w 2728602"/>
              <a:gd name="connsiteY2-92" fmla="*/ 0 h 6857996"/>
              <a:gd name="connsiteX3-93" fmla="*/ 1974391 w 2728602"/>
              <a:gd name="connsiteY3-94" fmla="*/ 0 h 6857996"/>
              <a:gd name="connsiteX4-95" fmla="*/ 2728602 w 2728602"/>
              <a:gd name="connsiteY4-96" fmla="*/ 3428998 h 6857996"/>
              <a:gd name="connsiteX5-97" fmla="*/ 1974391 w 2728602"/>
              <a:gd name="connsiteY5-98" fmla="*/ 6857996 h 6857996"/>
              <a:gd name="connsiteX6-99" fmla="*/ 100254 w 2728602"/>
              <a:gd name="connsiteY6-100" fmla="*/ 6857996 h 6857996"/>
              <a:gd name="connsiteX7-101" fmla="*/ 1997803 w 2728602"/>
              <a:gd name="connsiteY7-102" fmla="*/ 3437311 h 6857996"/>
              <a:gd name="connsiteX0-103" fmla="*/ 1997803 w 2728602"/>
              <a:gd name="connsiteY0-104" fmla="*/ 3437311 h 6857996"/>
              <a:gd name="connsiteX1-105" fmla="*/ 210567 w 2728602"/>
              <a:gd name="connsiteY1-106" fmla="*/ 598514 h 6857996"/>
              <a:gd name="connsiteX2-107" fmla="*/ 116879 w 2728602"/>
              <a:gd name="connsiteY2-108" fmla="*/ 0 h 6857996"/>
              <a:gd name="connsiteX3-109" fmla="*/ 1974391 w 2728602"/>
              <a:gd name="connsiteY3-110" fmla="*/ 0 h 6857996"/>
              <a:gd name="connsiteX4-111" fmla="*/ 2728602 w 2728602"/>
              <a:gd name="connsiteY4-112" fmla="*/ 3428998 h 6857996"/>
              <a:gd name="connsiteX5-113" fmla="*/ 1974391 w 2728602"/>
              <a:gd name="connsiteY5-114" fmla="*/ 6857996 h 6857996"/>
              <a:gd name="connsiteX6-115" fmla="*/ 100254 w 2728602"/>
              <a:gd name="connsiteY6-116" fmla="*/ 6857996 h 6857996"/>
              <a:gd name="connsiteX7-117" fmla="*/ 1997803 w 2728602"/>
              <a:gd name="connsiteY7-118" fmla="*/ 3437311 h 6857996"/>
              <a:gd name="connsiteX0-119" fmla="*/ 1997803 w 2728602"/>
              <a:gd name="connsiteY0-120" fmla="*/ 3437311 h 6857996"/>
              <a:gd name="connsiteX1-121" fmla="*/ 210567 w 2728602"/>
              <a:gd name="connsiteY1-122" fmla="*/ 598514 h 6857996"/>
              <a:gd name="connsiteX2-123" fmla="*/ 116879 w 2728602"/>
              <a:gd name="connsiteY2-124" fmla="*/ 0 h 6857996"/>
              <a:gd name="connsiteX3-125" fmla="*/ 1974391 w 2728602"/>
              <a:gd name="connsiteY3-126" fmla="*/ 0 h 6857996"/>
              <a:gd name="connsiteX4-127" fmla="*/ 2728602 w 2728602"/>
              <a:gd name="connsiteY4-128" fmla="*/ 3428998 h 6857996"/>
              <a:gd name="connsiteX5-129" fmla="*/ 1974391 w 2728602"/>
              <a:gd name="connsiteY5-130" fmla="*/ 6857996 h 6857996"/>
              <a:gd name="connsiteX6-131" fmla="*/ 100254 w 2728602"/>
              <a:gd name="connsiteY6-132" fmla="*/ 6857996 h 6857996"/>
              <a:gd name="connsiteX7-133" fmla="*/ 1997803 w 2728602"/>
              <a:gd name="connsiteY7-134" fmla="*/ 3437311 h 6857996"/>
              <a:gd name="connsiteX0-135" fmla="*/ 1897549 w 2628348"/>
              <a:gd name="connsiteY0-136" fmla="*/ 3437311 h 6857996"/>
              <a:gd name="connsiteX1-137" fmla="*/ 110313 w 2628348"/>
              <a:gd name="connsiteY1-138" fmla="*/ 598514 h 6857996"/>
              <a:gd name="connsiteX2-139" fmla="*/ 16625 w 2628348"/>
              <a:gd name="connsiteY2-140" fmla="*/ 0 h 6857996"/>
              <a:gd name="connsiteX3-141" fmla="*/ 1874137 w 2628348"/>
              <a:gd name="connsiteY3-142" fmla="*/ 0 h 6857996"/>
              <a:gd name="connsiteX4-143" fmla="*/ 2628348 w 2628348"/>
              <a:gd name="connsiteY4-144" fmla="*/ 3428998 h 6857996"/>
              <a:gd name="connsiteX5-145" fmla="*/ 1874137 w 2628348"/>
              <a:gd name="connsiteY5-146" fmla="*/ 6857996 h 6857996"/>
              <a:gd name="connsiteX6-147" fmla="*/ 0 w 2628348"/>
              <a:gd name="connsiteY6-148" fmla="*/ 6857996 h 6857996"/>
              <a:gd name="connsiteX7-149" fmla="*/ 1897549 w 2628348"/>
              <a:gd name="connsiteY7-150" fmla="*/ 3437311 h 6857996"/>
              <a:gd name="connsiteX0-151" fmla="*/ 1899652 w 2630451"/>
              <a:gd name="connsiteY0-152" fmla="*/ 3437311 h 6857996"/>
              <a:gd name="connsiteX1-153" fmla="*/ 20976 w 2630451"/>
              <a:gd name="connsiteY1-154" fmla="*/ 656703 h 6857996"/>
              <a:gd name="connsiteX2-155" fmla="*/ 18728 w 2630451"/>
              <a:gd name="connsiteY2-156" fmla="*/ 0 h 6857996"/>
              <a:gd name="connsiteX3-157" fmla="*/ 1876240 w 2630451"/>
              <a:gd name="connsiteY3-158" fmla="*/ 0 h 6857996"/>
              <a:gd name="connsiteX4-159" fmla="*/ 2630451 w 2630451"/>
              <a:gd name="connsiteY4-160" fmla="*/ 3428998 h 6857996"/>
              <a:gd name="connsiteX5-161" fmla="*/ 1876240 w 2630451"/>
              <a:gd name="connsiteY5-162" fmla="*/ 6857996 h 6857996"/>
              <a:gd name="connsiteX6-163" fmla="*/ 2103 w 2630451"/>
              <a:gd name="connsiteY6-164" fmla="*/ 6857996 h 6857996"/>
              <a:gd name="connsiteX7-165" fmla="*/ 1899652 w 2630451"/>
              <a:gd name="connsiteY7-166" fmla="*/ 3437311 h 6857996"/>
              <a:gd name="connsiteX0-167" fmla="*/ 1897549 w 2628348"/>
              <a:gd name="connsiteY0-168" fmla="*/ 3437311 h 6857996"/>
              <a:gd name="connsiteX1-169" fmla="*/ 18873 w 2628348"/>
              <a:gd name="connsiteY1-170" fmla="*/ 656703 h 6857996"/>
              <a:gd name="connsiteX2-171" fmla="*/ 16625 w 2628348"/>
              <a:gd name="connsiteY2-172" fmla="*/ 0 h 6857996"/>
              <a:gd name="connsiteX3-173" fmla="*/ 1874137 w 2628348"/>
              <a:gd name="connsiteY3-174" fmla="*/ 0 h 6857996"/>
              <a:gd name="connsiteX4-175" fmla="*/ 2628348 w 2628348"/>
              <a:gd name="connsiteY4-176" fmla="*/ 3428998 h 6857996"/>
              <a:gd name="connsiteX5-177" fmla="*/ 1874137 w 2628348"/>
              <a:gd name="connsiteY5-178" fmla="*/ 6857996 h 6857996"/>
              <a:gd name="connsiteX6-179" fmla="*/ 0 w 2628348"/>
              <a:gd name="connsiteY6-180" fmla="*/ 6857996 h 6857996"/>
              <a:gd name="connsiteX7-181" fmla="*/ 1897549 w 2628348"/>
              <a:gd name="connsiteY7-182" fmla="*/ 3437311 h 6857996"/>
              <a:gd name="connsiteX0-183" fmla="*/ 1897549 w 2628348"/>
              <a:gd name="connsiteY0-184" fmla="*/ 3437311 h 6857996"/>
              <a:gd name="connsiteX1-185" fmla="*/ 18873 w 2628348"/>
              <a:gd name="connsiteY1-186" fmla="*/ 656703 h 6857996"/>
              <a:gd name="connsiteX2-187" fmla="*/ 16625 w 2628348"/>
              <a:gd name="connsiteY2-188" fmla="*/ 0 h 6857996"/>
              <a:gd name="connsiteX3-189" fmla="*/ 1874137 w 2628348"/>
              <a:gd name="connsiteY3-190" fmla="*/ 0 h 6857996"/>
              <a:gd name="connsiteX4-191" fmla="*/ 2628348 w 2628348"/>
              <a:gd name="connsiteY4-192" fmla="*/ 3428998 h 6857996"/>
              <a:gd name="connsiteX5-193" fmla="*/ 1874137 w 2628348"/>
              <a:gd name="connsiteY5-194" fmla="*/ 6857996 h 6857996"/>
              <a:gd name="connsiteX6-195" fmla="*/ 0 w 2628348"/>
              <a:gd name="connsiteY6-196" fmla="*/ 6857996 h 6857996"/>
              <a:gd name="connsiteX7-197" fmla="*/ 1897549 w 2628348"/>
              <a:gd name="connsiteY7-198" fmla="*/ 3437311 h 6857996"/>
              <a:gd name="connsiteX0-199" fmla="*/ 1839360 w 2628348"/>
              <a:gd name="connsiteY0-200" fmla="*/ 3437311 h 6857996"/>
              <a:gd name="connsiteX1-201" fmla="*/ 18873 w 2628348"/>
              <a:gd name="connsiteY1-202" fmla="*/ 656703 h 6857996"/>
              <a:gd name="connsiteX2-203" fmla="*/ 16625 w 2628348"/>
              <a:gd name="connsiteY2-204" fmla="*/ 0 h 6857996"/>
              <a:gd name="connsiteX3-205" fmla="*/ 1874137 w 2628348"/>
              <a:gd name="connsiteY3-206" fmla="*/ 0 h 6857996"/>
              <a:gd name="connsiteX4-207" fmla="*/ 2628348 w 2628348"/>
              <a:gd name="connsiteY4-208" fmla="*/ 3428998 h 6857996"/>
              <a:gd name="connsiteX5-209" fmla="*/ 1874137 w 2628348"/>
              <a:gd name="connsiteY5-210" fmla="*/ 6857996 h 6857996"/>
              <a:gd name="connsiteX6-211" fmla="*/ 0 w 2628348"/>
              <a:gd name="connsiteY6-212" fmla="*/ 6857996 h 6857996"/>
              <a:gd name="connsiteX7-213" fmla="*/ 1839360 w 2628348"/>
              <a:gd name="connsiteY7-214" fmla="*/ 3437311 h 6857996"/>
              <a:gd name="connsiteX0-215" fmla="*/ 1839360 w 2628348"/>
              <a:gd name="connsiteY0-216" fmla="*/ 3437311 h 6857996"/>
              <a:gd name="connsiteX1-217" fmla="*/ 18873 w 2628348"/>
              <a:gd name="connsiteY1-218" fmla="*/ 656703 h 6857996"/>
              <a:gd name="connsiteX2-219" fmla="*/ 16625 w 2628348"/>
              <a:gd name="connsiteY2-220" fmla="*/ 0 h 6857996"/>
              <a:gd name="connsiteX3-221" fmla="*/ 1874137 w 2628348"/>
              <a:gd name="connsiteY3-222" fmla="*/ 0 h 6857996"/>
              <a:gd name="connsiteX4-223" fmla="*/ 2628348 w 2628348"/>
              <a:gd name="connsiteY4-224" fmla="*/ 3428998 h 6857996"/>
              <a:gd name="connsiteX5-225" fmla="*/ 1874137 w 2628348"/>
              <a:gd name="connsiteY5-226" fmla="*/ 6857996 h 6857996"/>
              <a:gd name="connsiteX6-227" fmla="*/ 0 w 2628348"/>
              <a:gd name="connsiteY6-228" fmla="*/ 6857996 h 6857996"/>
              <a:gd name="connsiteX7-229" fmla="*/ 251629 w 2628348"/>
              <a:gd name="connsiteY7-230" fmla="*/ 6375860 h 6857996"/>
              <a:gd name="connsiteX8" fmla="*/ 1839360 w 2628348"/>
              <a:gd name="connsiteY8" fmla="*/ 3437311 h 6857996"/>
              <a:gd name="connsiteX0-231" fmla="*/ 1839360 w 2628348"/>
              <a:gd name="connsiteY0-232" fmla="*/ 3437311 h 6857996"/>
              <a:gd name="connsiteX1-233" fmla="*/ 18873 w 2628348"/>
              <a:gd name="connsiteY1-234" fmla="*/ 656703 h 6857996"/>
              <a:gd name="connsiteX2-235" fmla="*/ 16625 w 2628348"/>
              <a:gd name="connsiteY2-236" fmla="*/ 0 h 6857996"/>
              <a:gd name="connsiteX3-237" fmla="*/ 1874137 w 2628348"/>
              <a:gd name="connsiteY3-238" fmla="*/ 0 h 6857996"/>
              <a:gd name="connsiteX4-239" fmla="*/ 2628348 w 2628348"/>
              <a:gd name="connsiteY4-240" fmla="*/ 3428998 h 6857996"/>
              <a:gd name="connsiteX5-241" fmla="*/ 1874137 w 2628348"/>
              <a:gd name="connsiteY5-242" fmla="*/ 6857996 h 6857996"/>
              <a:gd name="connsiteX6-243" fmla="*/ 0 w 2628348"/>
              <a:gd name="connsiteY6-244" fmla="*/ 6857996 h 6857996"/>
              <a:gd name="connsiteX7-245" fmla="*/ 10560 w 2628348"/>
              <a:gd name="connsiteY7-246" fmla="*/ 6159729 h 6857996"/>
              <a:gd name="connsiteX8-247" fmla="*/ 1839360 w 2628348"/>
              <a:gd name="connsiteY8-248" fmla="*/ 3437311 h 6857996"/>
              <a:gd name="connsiteX0-249" fmla="*/ 1839360 w 4265955"/>
              <a:gd name="connsiteY0-250" fmla="*/ 3437311 h 6857996"/>
              <a:gd name="connsiteX1-251" fmla="*/ 18873 w 4265955"/>
              <a:gd name="connsiteY1-252" fmla="*/ 656703 h 6857996"/>
              <a:gd name="connsiteX2-253" fmla="*/ 16625 w 4265955"/>
              <a:gd name="connsiteY2-254" fmla="*/ 0 h 6857996"/>
              <a:gd name="connsiteX3-255" fmla="*/ 1874137 w 4265955"/>
              <a:gd name="connsiteY3-256" fmla="*/ 0 h 6857996"/>
              <a:gd name="connsiteX4-257" fmla="*/ 4265955 w 4265955"/>
              <a:gd name="connsiteY4-258" fmla="*/ 3404060 h 6857996"/>
              <a:gd name="connsiteX5-259" fmla="*/ 1874137 w 4265955"/>
              <a:gd name="connsiteY5-260" fmla="*/ 6857996 h 6857996"/>
              <a:gd name="connsiteX6-261" fmla="*/ 0 w 4265955"/>
              <a:gd name="connsiteY6-262" fmla="*/ 6857996 h 6857996"/>
              <a:gd name="connsiteX7-263" fmla="*/ 10560 w 4265955"/>
              <a:gd name="connsiteY7-264" fmla="*/ 6159729 h 6857996"/>
              <a:gd name="connsiteX8-265" fmla="*/ 1839360 w 4265955"/>
              <a:gd name="connsiteY8-266" fmla="*/ 3437311 h 6857996"/>
              <a:gd name="connsiteX0-267" fmla="*/ 1839360 w 4265955"/>
              <a:gd name="connsiteY0-268" fmla="*/ 3437311 h 6857996"/>
              <a:gd name="connsiteX1-269" fmla="*/ 18873 w 4265955"/>
              <a:gd name="connsiteY1-270" fmla="*/ 656703 h 6857996"/>
              <a:gd name="connsiteX2-271" fmla="*/ 16625 w 4265955"/>
              <a:gd name="connsiteY2-272" fmla="*/ 0 h 6857996"/>
              <a:gd name="connsiteX3-273" fmla="*/ 1874137 w 4265955"/>
              <a:gd name="connsiteY3-274" fmla="*/ 0 h 6857996"/>
              <a:gd name="connsiteX4-275" fmla="*/ 4265955 w 4265955"/>
              <a:gd name="connsiteY4-276" fmla="*/ 3404060 h 6857996"/>
              <a:gd name="connsiteX5-277" fmla="*/ 2580718 w 4265955"/>
              <a:gd name="connsiteY5-278" fmla="*/ 6857996 h 6857996"/>
              <a:gd name="connsiteX6-279" fmla="*/ 0 w 4265955"/>
              <a:gd name="connsiteY6-280" fmla="*/ 6857996 h 6857996"/>
              <a:gd name="connsiteX7-281" fmla="*/ 10560 w 4265955"/>
              <a:gd name="connsiteY7-282" fmla="*/ 6159729 h 6857996"/>
              <a:gd name="connsiteX8-283" fmla="*/ 1839360 w 4265955"/>
              <a:gd name="connsiteY8-284" fmla="*/ 3437311 h 6857996"/>
              <a:gd name="connsiteX0-285" fmla="*/ 1839360 w 4806282"/>
              <a:gd name="connsiteY0-286" fmla="*/ 3437311 h 6857996"/>
              <a:gd name="connsiteX1-287" fmla="*/ 18873 w 4806282"/>
              <a:gd name="connsiteY1-288" fmla="*/ 656703 h 6857996"/>
              <a:gd name="connsiteX2-289" fmla="*/ 16625 w 4806282"/>
              <a:gd name="connsiteY2-290" fmla="*/ 0 h 6857996"/>
              <a:gd name="connsiteX3-291" fmla="*/ 1874137 w 4806282"/>
              <a:gd name="connsiteY3-292" fmla="*/ 0 h 6857996"/>
              <a:gd name="connsiteX4-293" fmla="*/ 4806282 w 4806282"/>
              <a:gd name="connsiteY4-294" fmla="*/ 3404060 h 6857996"/>
              <a:gd name="connsiteX5-295" fmla="*/ 2580718 w 4806282"/>
              <a:gd name="connsiteY5-296" fmla="*/ 6857996 h 6857996"/>
              <a:gd name="connsiteX6-297" fmla="*/ 0 w 4806282"/>
              <a:gd name="connsiteY6-298" fmla="*/ 6857996 h 6857996"/>
              <a:gd name="connsiteX7-299" fmla="*/ 10560 w 4806282"/>
              <a:gd name="connsiteY7-300" fmla="*/ 6159729 h 6857996"/>
              <a:gd name="connsiteX8-301" fmla="*/ 1839360 w 4806282"/>
              <a:gd name="connsiteY8-302" fmla="*/ 3437311 h 6857996"/>
              <a:gd name="connsiteX0-303" fmla="*/ 1839360 w 4806282"/>
              <a:gd name="connsiteY0-304" fmla="*/ 3453937 h 6874622"/>
              <a:gd name="connsiteX1-305" fmla="*/ 18873 w 4806282"/>
              <a:gd name="connsiteY1-306" fmla="*/ 673329 h 6874622"/>
              <a:gd name="connsiteX2-307" fmla="*/ 16625 w 4806282"/>
              <a:gd name="connsiteY2-308" fmla="*/ 16626 h 6874622"/>
              <a:gd name="connsiteX3-309" fmla="*/ 2480967 w 4806282"/>
              <a:gd name="connsiteY3-310" fmla="*/ 0 h 6874622"/>
              <a:gd name="connsiteX4-311" fmla="*/ 4806282 w 4806282"/>
              <a:gd name="connsiteY4-312" fmla="*/ 3420686 h 6874622"/>
              <a:gd name="connsiteX5-313" fmla="*/ 2580718 w 4806282"/>
              <a:gd name="connsiteY5-314" fmla="*/ 6874622 h 6874622"/>
              <a:gd name="connsiteX6-315" fmla="*/ 0 w 4806282"/>
              <a:gd name="connsiteY6-316" fmla="*/ 6874622 h 6874622"/>
              <a:gd name="connsiteX7-317" fmla="*/ 10560 w 4806282"/>
              <a:gd name="connsiteY7-318" fmla="*/ 6176355 h 6874622"/>
              <a:gd name="connsiteX8-319" fmla="*/ 1839360 w 4806282"/>
              <a:gd name="connsiteY8-320" fmla="*/ 3453937 h 6874622"/>
              <a:gd name="connsiteX0-321" fmla="*/ 1839360 w 4773031"/>
              <a:gd name="connsiteY0-322" fmla="*/ 3453937 h 6874622"/>
              <a:gd name="connsiteX1-323" fmla="*/ 18873 w 4773031"/>
              <a:gd name="connsiteY1-324" fmla="*/ 673329 h 6874622"/>
              <a:gd name="connsiteX2-325" fmla="*/ 16625 w 4773031"/>
              <a:gd name="connsiteY2-326" fmla="*/ 16626 h 6874622"/>
              <a:gd name="connsiteX3-327" fmla="*/ 2480967 w 4773031"/>
              <a:gd name="connsiteY3-328" fmla="*/ 0 h 6874622"/>
              <a:gd name="connsiteX4-329" fmla="*/ 4773031 w 4773031"/>
              <a:gd name="connsiteY4-330" fmla="*/ 3428999 h 6874622"/>
              <a:gd name="connsiteX5-331" fmla="*/ 2580718 w 4773031"/>
              <a:gd name="connsiteY5-332" fmla="*/ 6874622 h 6874622"/>
              <a:gd name="connsiteX6-333" fmla="*/ 0 w 4773031"/>
              <a:gd name="connsiteY6-334" fmla="*/ 6874622 h 6874622"/>
              <a:gd name="connsiteX7-335" fmla="*/ 10560 w 4773031"/>
              <a:gd name="connsiteY7-336" fmla="*/ 6176355 h 6874622"/>
              <a:gd name="connsiteX8-337" fmla="*/ 1839360 w 4773031"/>
              <a:gd name="connsiteY8-338" fmla="*/ 3453937 h 6874622"/>
              <a:gd name="connsiteX0-339" fmla="*/ 1839360 w 4773031"/>
              <a:gd name="connsiteY0-340" fmla="*/ 3453937 h 6882935"/>
              <a:gd name="connsiteX1-341" fmla="*/ 18873 w 4773031"/>
              <a:gd name="connsiteY1-342" fmla="*/ 673329 h 6882935"/>
              <a:gd name="connsiteX2-343" fmla="*/ 16625 w 4773031"/>
              <a:gd name="connsiteY2-344" fmla="*/ 16626 h 6882935"/>
              <a:gd name="connsiteX3-345" fmla="*/ 2480967 w 4773031"/>
              <a:gd name="connsiteY3-346" fmla="*/ 0 h 6882935"/>
              <a:gd name="connsiteX4-347" fmla="*/ 4773031 w 4773031"/>
              <a:gd name="connsiteY4-348" fmla="*/ 3428999 h 6882935"/>
              <a:gd name="connsiteX5-349" fmla="*/ 2497591 w 4773031"/>
              <a:gd name="connsiteY5-350" fmla="*/ 6882935 h 6882935"/>
              <a:gd name="connsiteX6-351" fmla="*/ 0 w 4773031"/>
              <a:gd name="connsiteY6-352" fmla="*/ 6874622 h 6882935"/>
              <a:gd name="connsiteX7-353" fmla="*/ 10560 w 4773031"/>
              <a:gd name="connsiteY7-354" fmla="*/ 6176355 h 6882935"/>
              <a:gd name="connsiteX8-355" fmla="*/ 1839360 w 4773031"/>
              <a:gd name="connsiteY8-356" fmla="*/ 3453937 h 6882935"/>
              <a:gd name="connsiteX0-357" fmla="*/ 1839360 w 4773031"/>
              <a:gd name="connsiteY0-358" fmla="*/ 3453937 h 6882935"/>
              <a:gd name="connsiteX1-359" fmla="*/ 18873 w 4773031"/>
              <a:gd name="connsiteY1-360" fmla="*/ 673329 h 6882935"/>
              <a:gd name="connsiteX2-361" fmla="*/ 16625 w 4773031"/>
              <a:gd name="connsiteY2-362" fmla="*/ 16626 h 6882935"/>
              <a:gd name="connsiteX3-363" fmla="*/ 2480967 w 4773031"/>
              <a:gd name="connsiteY3-364" fmla="*/ 0 h 6882935"/>
              <a:gd name="connsiteX4-365" fmla="*/ 4773031 w 4773031"/>
              <a:gd name="connsiteY4-366" fmla="*/ 3428999 h 6882935"/>
              <a:gd name="connsiteX5-367" fmla="*/ 2547468 w 4773031"/>
              <a:gd name="connsiteY5-368" fmla="*/ 6882935 h 6882935"/>
              <a:gd name="connsiteX6-369" fmla="*/ 0 w 4773031"/>
              <a:gd name="connsiteY6-370" fmla="*/ 6874622 h 6882935"/>
              <a:gd name="connsiteX7-371" fmla="*/ 10560 w 4773031"/>
              <a:gd name="connsiteY7-372" fmla="*/ 6176355 h 6882935"/>
              <a:gd name="connsiteX8-373" fmla="*/ 1839360 w 4773031"/>
              <a:gd name="connsiteY8-374" fmla="*/ 3453937 h 6882935"/>
              <a:gd name="connsiteX0-375" fmla="*/ 1839360 w 4773031"/>
              <a:gd name="connsiteY0-376" fmla="*/ 3453937 h 6882935"/>
              <a:gd name="connsiteX1-377" fmla="*/ 18873 w 4773031"/>
              <a:gd name="connsiteY1-378" fmla="*/ 673329 h 6882935"/>
              <a:gd name="connsiteX2-379" fmla="*/ 16625 w 4773031"/>
              <a:gd name="connsiteY2-380" fmla="*/ 16626 h 6882935"/>
              <a:gd name="connsiteX3-381" fmla="*/ 2480967 w 4773031"/>
              <a:gd name="connsiteY3-382" fmla="*/ 0 h 6882935"/>
              <a:gd name="connsiteX4-383" fmla="*/ 4773031 w 4773031"/>
              <a:gd name="connsiteY4-384" fmla="*/ 3428999 h 6882935"/>
              <a:gd name="connsiteX5-385" fmla="*/ 4503902 w 4773031"/>
              <a:gd name="connsiteY5-386" fmla="*/ 3841372 h 6882935"/>
              <a:gd name="connsiteX6-387" fmla="*/ 2547468 w 4773031"/>
              <a:gd name="connsiteY6-388" fmla="*/ 6882935 h 6882935"/>
              <a:gd name="connsiteX7-389" fmla="*/ 0 w 4773031"/>
              <a:gd name="connsiteY7-390" fmla="*/ 6874622 h 6882935"/>
              <a:gd name="connsiteX8-391" fmla="*/ 10560 w 4773031"/>
              <a:gd name="connsiteY8-392" fmla="*/ 6176355 h 6882935"/>
              <a:gd name="connsiteX9" fmla="*/ 1839360 w 4773031"/>
              <a:gd name="connsiteY9" fmla="*/ 3453937 h 6882935"/>
              <a:gd name="connsiteX0-393" fmla="*/ 1839360 w 4773031"/>
              <a:gd name="connsiteY0-394" fmla="*/ 3453937 h 6882935"/>
              <a:gd name="connsiteX1-395" fmla="*/ 18873 w 4773031"/>
              <a:gd name="connsiteY1-396" fmla="*/ 673329 h 6882935"/>
              <a:gd name="connsiteX2-397" fmla="*/ 16625 w 4773031"/>
              <a:gd name="connsiteY2-398" fmla="*/ 16626 h 6882935"/>
              <a:gd name="connsiteX3-399" fmla="*/ 2480967 w 4773031"/>
              <a:gd name="connsiteY3-400" fmla="*/ 0 h 6882935"/>
              <a:gd name="connsiteX4-401" fmla="*/ 4773031 w 4773031"/>
              <a:gd name="connsiteY4-402" fmla="*/ 3428999 h 6882935"/>
              <a:gd name="connsiteX5-403" fmla="*/ 4503902 w 4773031"/>
              <a:gd name="connsiteY5-404" fmla="*/ 3841372 h 6882935"/>
              <a:gd name="connsiteX6-405" fmla="*/ 4307257 w 4773031"/>
              <a:gd name="connsiteY6-406" fmla="*/ 4126508 h 6882935"/>
              <a:gd name="connsiteX7-407" fmla="*/ 2547468 w 4773031"/>
              <a:gd name="connsiteY7-408" fmla="*/ 6882935 h 6882935"/>
              <a:gd name="connsiteX8-409" fmla="*/ 0 w 4773031"/>
              <a:gd name="connsiteY8-410" fmla="*/ 6874622 h 6882935"/>
              <a:gd name="connsiteX9-411" fmla="*/ 10560 w 4773031"/>
              <a:gd name="connsiteY9-412" fmla="*/ 6176355 h 6882935"/>
              <a:gd name="connsiteX10" fmla="*/ 1839360 w 4773031"/>
              <a:gd name="connsiteY10" fmla="*/ 3453937 h 6882935"/>
              <a:gd name="connsiteX0-413" fmla="*/ 1839360 w 4773031"/>
              <a:gd name="connsiteY0-414" fmla="*/ 3453937 h 6882935"/>
              <a:gd name="connsiteX1-415" fmla="*/ 18873 w 4773031"/>
              <a:gd name="connsiteY1-416" fmla="*/ 673329 h 6882935"/>
              <a:gd name="connsiteX2-417" fmla="*/ 16625 w 4773031"/>
              <a:gd name="connsiteY2-418" fmla="*/ 16626 h 6882935"/>
              <a:gd name="connsiteX3-419" fmla="*/ 2480967 w 4773031"/>
              <a:gd name="connsiteY3-420" fmla="*/ 0 h 6882935"/>
              <a:gd name="connsiteX4-421" fmla="*/ 4773031 w 4773031"/>
              <a:gd name="connsiteY4-422" fmla="*/ 3428999 h 6882935"/>
              <a:gd name="connsiteX5-423" fmla="*/ 4503902 w 4773031"/>
              <a:gd name="connsiteY5-424" fmla="*/ 3841372 h 6882935"/>
              <a:gd name="connsiteX6-425" fmla="*/ 4238431 w 4773031"/>
              <a:gd name="connsiteY6-426" fmla="*/ 3821708 h 6882935"/>
              <a:gd name="connsiteX7-427" fmla="*/ 2547468 w 4773031"/>
              <a:gd name="connsiteY7-428" fmla="*/ 6882935 h 6882935"/>
              <a:gd name="connsiteX8-429" fmla="*/ 0 w 4773031"/>
              <a:gd name="connsiteY8-430" fmla="*/ 6874622 h 6882935"/>
              <a:gd name="connsiteX9-431" fmla="*/ 10560 w 4773031"/>
              <a:gd name="connsiteY9-432" fmla="*/ 6176355 h 6882935"/>
              <a:gd name="connsiteX10-433" fmla="*/ 1839360 w 4773031"/>
              <a:gd name="connsiteY10-434" fmla="*/ 3453937 h 6882935"/>
              <a:gd name="connsiteX0-435" fmla="*/ 1839360 w 4773031"/>
              <a:gd name="connsiteY0-436" fmla="*/ 3453937 h 6882935"/>
              <a:gd name="connsiteX1-437" fmla="*/ 18873 w 4773031"/>
              <a:gd name="connsiteY1-438" fmla="*/ 673329 h 6882935"/>
              <a:gd name="connsiteX2-439" fmla="*/ 16625 w 4773031"/>
              <a:gd name="connsiteY2-440" fmla="*/ 16626 h 6882935"/>
              <a:gd name="connsiteX3-441" fmla="*/ 2480967 w 4773031"/>
              <a:gd name="connsiteY3-442" fmla="*/ 0 h 6882935"/>
              <a:gd name="connsiteX4-443" fmla="*/ 4773031 w 4773031"/>
              <a:gd name="connsiteY4-444" fmla="*/ 3428999 h 6882935"/>
              <a:gd name="connsiteX5-445" fmla="*/ 4503902 w 4773031"/>
              <a:gd name="connsiteY5-446" fmla="*/ 3841372 h 6882935"/>
              <a:gd name="connsiteX6-447" fmla="*/ 4238431 w 4773031"/>
              <a:gd name="connsiteY6-448" fmla="*/ 3821708 h 6882935"/>
              <a:gd name="connsiteX7-449" fmla="*/ 2252500 w 4773031"/>
              <a:gd name="connsiteY7-450" fmla="*/ 6882935 h 6882935"/>
              <a:gd name="connsiteX8-451" fmla="*/ 0 w 4773031"/>
              <a:gd name="connsiteY8-452" fmla="*/ 6874622 h 6882935"/>
              <a:gd name="connsiteX9-453" fmla="*/ 10560 w 4773031"/>
              <a:gd name="connsiteY9-454" fmla="*/ 6176355 h 6882935"/>
              <a:gd name="connsiteX10-455" fmla="*/ 1839360 w 4773031"/>
              <a:gd name="connsiteY10-456" fmla="*/ 3453937 h 6882935"/>
              <a:gd name="connsiteX0-457" fmla="*/ 1839360 w 4773031"/>
              <a:gd name="connsiteY0-458" fmla="*/ 3453937 h 6882935"/>
              <a:gd name="connsiteX1-459" fmla="*/ 18873 w 4773031"/>
              <a:gd name="connsiteY1-460" fmla="*/ 673329 h 6882935"/>
              <a:gd name="connsiteX2-461" fmla="*/ 16625 w 4773031"/>
              <a:gd name="connsiteY2-462" fmla="*/ 16626 h 6882935"/>
              <a:gd name="connsiteX3-463" fmla="*/ 2480967 w 4773031"/>
              <a:gd name="connsiteY3-464" fmla="*/ 0 h 6882935"/>
              <a:gd name="connsiteX4-465" fmla="*/ 4773031 w 4773031"/>
              <a:gd name="connsiteY4-466" fmla="*/ 3428999 h 6882935"/>
              <a:gd name="connsiteX5-467" fmla="*/ 4503902 w 4773031"/>
              <a:gd name="connsiteY5-468" fmla="*/ 3841372 h 6882935"/>
              <a:gd name="connsiteX6-469" fmla="*/ 4238431 w 4773031"/>
              <a:gd name="connsiteY6-470" fmla="*/ 3821708 h 6882935"/>
              <a:gd name="connsiteX7-471" fmla="*/ 2223003 w 4773031"/>
              <a:gd name="connsiteY7-472" fmla="*/ 6882935 h 6882935"/>
              <a:gd name="connsiteX8-473" fmla="*/ 0 w 4773031"/>
              <a:gd name="connsiteY8-474" fmla="*/ 6874622 h 6882935"/>
              <a:gd name="connsiteX9-475" fmla="*/ 10560 w 4773031"/>
              <a:gd name="connsiteY9-476" fmla="*/ 6176355 h 6882935"/>
              <a:gd name="connsiteX10-477" fmla="*/ 1839360 w 4773031"/>
              <a:gd name="connsiteY10-478" fmla="*/ 3453937 h 6882935"/>
              <a:gd name="connsiteX0-479" fmla="*/ 1839360 w 4773031"/>
              <a:gd name="connsiteY0-480" fmla="*/ 3453937 h 6882935"/>
              <a:gd name="connsiteX1-481" fmla="*/ 18873 w 4773031"/>
              <a:gd name="connsiteY1-482" fmla="*/ 673329 h 6882935"/>
              <a:gd name="connsiteX2-483" fmla="*/ 16625 w 4773031"/>
              <a:gd name="connsiteY2-484" fmla="*/ 16626 h 6882935"/>
              <a:gd name="connsiteX3-485" fmla="*/ 2480967 w 4773031"/>
              <a:gd name="connsiteY3-486" fmla="*/ 0 h 6882935"/>
              <a:gd name="connsiteX4-487" fmla="*/ 4773031 w 4773031"/>
              <a:gd name="connsiteY4-488" fmla="*/ 3428999 h 6882935"/>
              <a:gd name="connsiteX5-489" fmla="*/ 4503902 w 4773031"/>
              <a:gd name="connsiteY5-490" fmla="*/ 3841372 h 6882935"/>
              <a:gd name="connsiteX6-491" fmla="*/ 4238431 w 4773031"/>
              <a:gd name="connsiteY6-492" fmla="*/ 3821708 h 6882935"/>
              <a:gd name="connsiteX7-493" fmla="*/ 2242668 w 4773031"/>
              <a:gd name="connsiteY7-494" fmla="*/ 6882935 h 6882935"/>
              <a:gd name="connsiteX8-495" fmla="*/ 0 w 4773031"/>
              <a:gd name="connsiteY8-496" fmla="*/ 6874622 h 6882935"/>
              <a:gd name="connsiteX9-497" fmla="*/ 10560 w 4773031"/>
              <a:gd name="connsiteY9-498" fmla="*/ 6176355 h 6882935"/>
              <a:gd name="connsiteX10-499" fmla="*/ 1839360 w 4773031"/>
              <a:gd name="connsiteY10-500" fmla="*/ 3453937 h 6882935"/>
              <a:gd name="connsiteX0-501" fmla="*/ 1839360 w 4773031"/>
              <a:gd name="connsiteY0-502" fmla="*/ 3453937 h 6882935"/>
              <a:gd name="connsiteX1-503" fmla="*/ 18873 w 4773031"/>
              <a:gd name="connsiteY1-504" fmla="*/ 673329 h 6882935"/>
              <a:gd name="connsiteX2-505" fmla="*/ 16625 w 4773031"/>
              <a:gd name="connsiteY2-506" fmla="*/ 16626 h 6882935"/>
              <a:gd name="connsiteX3-507" fmla="*/ 2480967 w 4773031"/>
              <a:gd name="connsiteY3-508" fmla="*/ 0 h 6882935"/>
              <a:gd name="connsiteX4-509" fmla="*/ 4773031 w 4773031"/>
              <a:gd name="connsiteY4-510" fmla="*/ 3428999 h 6882935"/>
              <a:gd name="connsiteX5-511" fmla="*/ 4503902 w 4773031"/>
              <a:gd name="connsiteY5-512" fmla="*/ 3841372 h 6882935"/>
              <a:gd name="connsiteX6-513" fmla="*/ 4166994 w 4773031"/>
              <a:gd name="connsiteY6-514" fmla="*/ 3826471 h 6882935"/>
              <a:gd name="connsiteX7-515" fmla="*/ 2242668 w 4773031"/>
              <a:gd name="connsiteY7-516" fmla="*/ 6882935 h 6882935"/>
              <a:gd name="connsiteX8-517" fmla="*/ 0 w 4773031"/>
              <a:gd name="connsiteY8-518" fmla="*/ 6874622 h 6882935"/>
              <a:gd name="connsiteX9-519" fmla="*/ 10560 w 4773031"/>
              <a:gd name="connsiteY9-520" fmla="*/ 6176355 h 6882935"/>
              <a:gd name="connsiteX10-521" fmla="*/ 1839360 w 4773031"/>
              <a:gd name="connsiteY10-522" fmla="*/ 3453937 h 6882935"/>
              <a:gd name="connsiteX0-523" fmla="*/ 1839360 w 4773031"/>
              <a:gd name="connsiteY0-524" fmla="*/ 3453937 h 6882935"/>
              <a:gd name="connsiteX1-525" fmla="*/ 18873 w 4773031"/>
              <a:gd name="connsiteY1-526" fmla="*/ 673329 h 6882935"/>
              <a:gd name="connsiteX2-527" fmla="*/ 16625 w 4773031"/>
              <a:gd name="connsiteY2-528" fmla="*/ 16626 h 6882935"/>
              <a:gd name="connsiteX3-529" fmla="*/ 2480967 w 4773031"/>
              <a:gd name="connsiteY3-530" fmla="*/ 0 h 6882935"/>
              <a:gd name="connsiteX4-531" fmla="*/ 4773031 w 4773031"/>
              <a:gd name="connsiteY4-532" fmla="*/ 3428999 h 6882935"/>
              <a:gd name="connsiteX5-533" fmla="*/ 4503902 w 4773031"/>
              <a:gd name="connsiteY5-534" fmla="*/ 3841372 h 6882935"/>
              <a:gd name="connsiteX6-535" fmla="*/ 4238432 w 4773031"/>
              <a:gd name="connsiteY6-536" fmla="*/ 3826471 h 6882935"/>
              <a:gd name="connsiteX7-537" fmla="*/ 2242668 w 4773031"/>
              <a:gd name="connsiteY7-538" fmla="*/ 6882935 h 6882935"/>
              <a:gd name="connsiteX8-539" fmla="*/ 0 w 4773031"/>
              <a:gd name="connsiteY8-540" fmla="*/ 6874622 h 6882935"/>
              <a:gd name="connsiteX9-541" fmla="*/ 10560 w 4773031"/>
              <a:gd name="connsiteY9-542" fmla="*/ 6176355 h 6882935"/>
              <a:gd name="connsiteX10-543" fmla="*/ 1839360 w 4773031"/>
              <a:gd name="connsiteY10-544" fmla="*/ 3453937 h 6882935"/>
              <a:gd name="connsiteX0-545" fmla="*/ 1839360 w 4773031"/>
              <a:gd name="connsiteY0-546" fmla="*/ 3453937 h 6882935"/>
              <a:gd name="connsiteX1-547" fmla="*/ 18873 w 4773031"/>
              <a:gd name="connsiteY1-548" fmla="*/ 673329 h 6882935"/>
              <a:gd name="connsiteX2-549" fmla="*/ 16625 w 4773031"/>
              <a:gd name="connsiteY2-550" fmla="*/ 16626 h 6882935"/>
              <a:gd name="connsiteX3-551" fmla="*/ 2480967 w 4773031"/>
              <a:gd name="connsiteY3-552" fmla="*/ 0 h 6882935"/>
              <a:gd name="connsiteX4-553" fmla="*/ 4773031 w 4773031"/>
              <a:gd name="connsiteY4-554" fmla="*/ 3428999 h 6882935"/>
              <a:gd name="connsiteX5-555" fmla="*/ 4503902 w 4773031"/>
              <a:gd name="connsiteY5-556" fmla="*/ 3831847 h 6882935"/>
              <a:gd name="connsiteX6-557" fmla="*/ 4238432 w 4773031"/>
              <a:gd name="connsiteY6-558" fmla="*/ 3826471 h 6882935"/>
              <a:gd name="connsiteX7-559" fmla="*/ 2242668 w 4773031"/>
              <a:gd name="connsiteY7-560" fmla="*/ 6882935 h 6882935"/>
              <a:gd name="connsiteX8-561" fmla="*/ 0 w 4773031"/>
              <a:gd name="connsiteY8-562" fmla="*/ 6874622 h 6882935"/>
              <a:gd name="connsiteX9-563" fmla="*/ 10560 w 4773031"/>
              <a:gd name="connsiteY9-564" fmla="*/ 6176355 h 6882935"/>
              <a:gd name="connsiteX10-565" fmla="*/ 1839360 w 4773031"/>
              <a:gd name="connsiteY10-566" fmla="*/ 3453937 h 68829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85" y="connsiteY7-86"/>
              </a:cxn>
              <a:cxn ang="0">
                <a:pos x="connsiteX8-247" y="connsiteY8-248"/>
              </a:cxn>
              <a:cxn ang="0">
                <a:pos x="connsiteX9-411" y="connsiteY9-412"/>
              </a:cxn>
              <a:cxn ang="0">
                <a:pos x="connsiteX10-433" y="connsiteY10-434"/>
              </a:cxn>
            </a:cxnLst>
            <a:rect l="l" t="t" r="r" b="b"/>
            <a:pathLst>
              <a:path w="4773031" h="6882935">
                <a:moveTo>
                  <a:pt x="1839360" y="3453937"/>
                </a:moveTo>
                <a:cubicBezTo>
                  <a:pt x="1059725" y="2360814"/>
                  <a:pt x="912491" y="2092727"/>
                  <a:pt x="18873" y="673329"/>
                </a:cubicBezTo>
                <a:cubicBezTo>
                  <a:pt x="12957" y="341513"/>
                  <a:pt x="5287" y="706582"/>
                  <a:pt x="16625" y="16626"/>
                </a:cubicBezTo>
                <a:lnTo>
                  <a:pt x="2480967" y="0"/>
                </a:lnTo>
                <a:lnTo>
                  <a:pt x="4773031" y="3428999"/>
                </a:lnTo>
                <a:lnTo>
                  <a:pt x="4503902" y="3831847"/>
                </a:lnTo>
                <a:lnTo>
                  <a:pt x="4238432" y="3826471"/>
                </a:lnTo>
                <a:lnTo>
                  <a:pt x="2242668" y="6882935"/>
                </a:lnTo>
                <a:lnTo>
                  <a:pt x="0" y="6874622"/>
                </a:lnTo>
                <a:lnTo>
                  <a:pt x="10560" y="6176355"/>
                </a:lnTo>
                <a:lnTo>
                  <a:pt x="1839360" y="34539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anchor="ctr" anchorCtr="1"/>
          <a:lstStyle>
            <a:lvl1pPr marL="0" indent="0">
              <a:buNone/>
              <a:defRPr/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5083277" y="1956619"/>
            <a:ext cx="5938684" cy="224175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052513"/>
          </a:xfrm>
        </p:spPr>
        <p:txBody>
          <a:bodyPr/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низу_и_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/>
          <p:cNvGrpSpPr/>
          <p:nvPr userDrawn="1"/>
        </p:nvGrpSpPr>
        <p:grpSpPr>
          <a:xfrm>
            <a:off x="1444978" y="0"/>
            <a:ext cx="10747022" cy="6858000"/>
            <a:chOff x="1444978" y="0"/>
            <a:chExt cx="10747022" cy="6858000"/>
          </a:xfrm>
        </p:grpSpPr>
        <p:pic>
          <p:nvPicPr>
            <p:cNvPr id="6" name="Рисунок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86750" y="0"/>
              <a:ext cx="3905250" cy="6858000"/>
            </a:xfrm>
            <a:prstGeom prst="rect">
              <a:avLst/>
            </a:prstGeom>
          </p:spPr>
        </p:pic>
        <p:pic>
          <p:nvPicPr>
            <p:cNvPr id="7" name="Рисунок 6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44978" y="0"/>
              <a:ext cx="10747022" cy="447371"/>
            </a:xfrm>
            <a:prstGeom prst="rect">
              <a:avLst/>
            </a:prstGeom>
          </p:spPr>
        </p:pic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08582" y="0"/>
              <a:ext cx="2614083" cy="1715911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2982" y="1"/>
              <a:ext cx="2229017" cy="3905956"/>
            </a:xfrm>
            <a:prstGeom prst="rect">
              <a:avLst/>
            </a:prstGeom>
          </p:spPr>
        </p:pic>
      </p:grp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 flipH="1">
            <a:off x="-776747" y="5709257"/>
            <a:ext cx="10953136" cy="1148743"/>
          </a:xfrm>
          <a:prstGeom prst="parallelogram">
            <a:avLst>
              <a:gd name="adj" fmla="val 64155"/>
            </a:avLst>
          </a:prstGeom>
          <a:solidFill>
            <a:srgbClr val="00579C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5" name="Текст 2"/>
          <p:cNvSpPr>
            <a:spLocks noGrp="1"/>
          </p:cNvSpPr>
          <p:nvPr>
            <p:ph idx="1"/>
          </p:nvPr>
        </p:nvSpPr>
        <p:spPr>
          <a:xfrm>
            <a:off x="532258" y="698090"/>
            <a:ext cx="10007924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1pPr>
            <a:lvl2pPr marL="9144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2pPr>
            <a:lvl3pPr marL="13716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3pPr>
            <a:lvl4pPr marL="18288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4pPr>
            <a:lvl5pPr marL="2286000" indent="-457200">
              <a:buFont typeface="Arial" panose="020B0604020202020204" pitchFamily="34" charset="0"/>
              <a:buChar char="•"/>
              <a:defRPr sz="2800">
                <a:latin typeface="PT Sans Narrow" panose="020B0506020203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_вверху_и_текст_минималь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4021"/>
          <a:stretch>
            <a:fillRect/>
          </a:stretch>
        </p:blipFill>
        <p:spPr>
          <a:xfrm rot="10800000">
            <a:off x="-3" y="149469"/>
            <a:ext cx="2186113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-11649"/>
          <a:stretch>
            <a:fillRect/>
          </a:stretch>
        </p:blipFill>
        <p:spPr>
          <a:xfrm rot="10800000">
            <a:off x="-1121264" y="6560098"/>
            <a:ext cx="10747022" cy="44737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36415"/>
          <a:stretch>
            <a:fillRect/>
          </a:stretch>
        </p:blipFill>
        <p:spPr>
          <a:xfrm rot="10800000">
            <a:off x="-5" y="5291557"/>
            <a:ext cx="1662158" cy="17159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9908"/>
          <a:stretch>
            <a:fillRect/>
          </a:stretch>
        </p:blipFill>
        <p:spPr>
          <a:xfrm rot="10800000">
            <a:off x="-1" y="3101512"/>
            <a:ext cx="1116546" cy="390595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 userDrawn="1">
            <p:ph idx="1"/>
          </p:nvPr>
        </p:nvSpPr>
        <p:spPr>
          <a:xfrm>
            <a:off x="1073032" y="1435510"/>
            <a:ext cx="10280768" cy="4741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Заголовок 1"/>
          <p:cNvSpPr>
            <a:spLocks noGrp="1"/>
          </p:cNvSpPr>
          <p:nvPr userDrawn="1">
            <p:ph type="title" hasCustomPrompt="1"/>
          </p:nvPr>
        </p:nvSpPr>
        <p:spPr>
          <a:xfrm>
            <a:off x="1700981" y="-1"/>
            <a:ext cx="10953136" cy="534839"/>
          </a:xfrm>
          <a:prstGeom prst="parallelogram">
            <a:avLst>
              <a:gd name="adj" fmla="val 35910"/>
            </a:avLst>
          </a:prstGeom>
          <a:solidFill>
            <a:srgbClr val="00579C"/>
          </a:solidFill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  <a:latin typeface="Bebas Neue Bold" panose="020B0606020202050201" pitchFamily="34" charset="-52"/>
              </a:defRPr>
            </a:lvl1pPr>
          </a:lstStyle>
          <a:p>
            <a:r>
              <a:rPr lang="ru-RU" dirty="0"/>
              <a:t>ТЕМА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3" Type="http://schemas.openxmlformats.org/officeDocument/2006/relationships/theme" Target="../theme/theme11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4.xml"/><Relationship Id="rId13" Type="http://schemas.openxmlformats.org/officeDocument/2006/relationships/theme" Target="../theme/theme12.xml"/><Relationship Id="rId12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46.xml"/><Relationship Id="rId13" Type="http://schemas.openxmlformats.org/officeDocument/2006/relationships/theme" Target="../theme/theme13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3" Type="http://schemas.openxmlformats.org/officeDocument/2006/relationships/theme" Target="../theme/theme14.xml"/><Relationship Id="rId12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170.xml"/><Relationship Id="rId13" Type="http://schemas.openxmlformats.org/officeDocument/2006/relationships/theme" Target="../theme/theme15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82.xml"/><Relationship Id="rId13" Type="http://schemas.openxmlformats.org/officeDocument/2006/relationships/theme" Target="../theme/theme16.xml"/><Relationship Id="rId12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1.xml"/><Relationship Id="rId10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4.xml"/><Relationship Id="rId13" Type="http://schemas.openxmlformats.org/officeDocument/2006/relationships/theme" Target="../theme/theme17.xml"/><Relationship Id="rId12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193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6.xml"/><Relationship Id="rId13" Type="http://schemas.openxmlformats.org/officeDocument/2006/relationships/theme" Target="../theme/theme18.xml"/><Relationship Id="rId12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205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5.xml"/><Relationship Id="rId8" Type="http://schemas.openxmlformats.org/officeDocument/2006/relationships/slideLayout" Target="../slideLayouts/slideLayout224.xml"/><Relationship Id="rId7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20.xml"/><Relationship Id="rId3" Type="http://schemas.openxmlformats.org/officeDocument/2006/relationships/slideLayout" Target="../slideLayouts/slideLayout219.xml"/><Relationship Id="rId2" Type="http://schemas.openxmlformats.org/officeDocument/2006/relationships/slideLayout" Target="../slideLayouts/slideLayout218.xml"/><Relationship Id="rId13" Type="http://schemas.openxmlformats.org/officeDocument/2006/relationships/theme" Target="../theme/theme19.xml"/><Relationship Id="rId12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1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7.xml"/><Relationship Id="rId8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1.xml"/><Relationship Id="rId2" Type="http://schemas.openxmlformats.org/officeDocument/2006/relationships/slideLayout" Target="../slideLayouts/slideLayout230.xml"/><Relationship Id="rId13" Type="http://schemas.openxmlformats.org/officeDocument/2006/relationships/theme" Target="../theme/theme20.xml"/><Relationship Id="rId12" Type="http://schemas.openxmlformats.org/officeDocument/2006/relationships/slideLayout" Target="../slideLayouts/slideLayout240.xml"/><Relationship Id="rId11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29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2.xml"/><Relationship Id="rId13" Type="http://schemas.openxmlformats.org/officeDocument/2006/relationships/theme" Target="../theme/theme21.xml"/><Relationship Id="rId12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24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1.xml"/><Relationship Id="rId8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255.xml"/><Relationship Id="rId2" Type="http://schemas.openxmlformats.org/officeDocument/2006/relationships/slideLayout" Target="../slideLayouts/slideLayout254.xml"/><Relationship Id="rId13" Type="http://schemas.openxmlformats.org/officeDocument/2006/relationships/theme" Target="../theme/theme22.xml"/><Relationship Id="rId12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53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6.xml"/><Relationship Id="rId13" Type="http://schemas.openxmlformats.org/officeDocument/2006/relationships/theme" Target="../theme/theme23.xml"/><Relationship Id="rId12" Type="http://schemas.openxmlformats.org/officeDocument/2006/relationships/slideLayout" Target="../slideLayouts/slideLayout276.xml"/><Relationship Id="rId11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65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5.xml"/><Relationship Id="rId8" Type="http://schemas.openxmlformats.org/officeDocument/2006/relationships/slideLayout" Target="../slideLayouts/slideLayout284.xml"/><Relationship Id="rId7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81.xml"/><Relationship Id="rId4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9.xml"/><Relationship Id="rId2" Type="http://schemas.openxmlformats.org/officeDocument/2006/relationships/slideLayout" Target="../slideLayouts/slideLayout278.xml"/><Relationship Id="rId13" Type="http://schemas.openxmlformats.org/officeDocument/2006/relationships/theme" Target="../theme/theme24.xml"/><Relationship Id="rId12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87.xml"/><Relationship Id="rId10" Type="http://schemas.openxmlformats.org/officeDocument/2006/relationships/slideLayout" Target="../slideLayouts/slideLayout286.xml"/><Relationship Id="rId1" Type="http://schemas.openxmlformats.org/officeDocument/2006/relationships/slideLayout" Target="../slideLayouts/slideLayout277.xml"/></Relationships>
</file>

<file path=ppt/slideMasters/_rels/slideMaster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7.xml"/><Relationship Id="rId8" Type="http://schemas.openxmlformats.org/officeDocument/2006/relationships/slideLayout" Target="../slideLayouts/slideLayout296.xml"/><Relationship Id="rId7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92.xml"/><Relationship Id="rId3" Type="http://schemas.openxmlformats.org/officeDocument/2006/relationships/slideLayout" Target="../slideLayouts/slideLayout291.xml"/><Relationship Id="rId2" Type="http://schemas.openxmlformats.org/officeDocument/2006/relationships/slideLayout" Target="../slideLayouts/slideLayout290.xml"/><Relationship Id="rId13" Type="http://schemas.openxmlformats.org/officeDocument/2006/relationships/theme" Target="../theme/theme25.xml"/><Relationship Id="rId12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89.xml"/></Relationships>
</file>

<file path=ppt/slideMasters/_rels/slideMaster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3.xml"/><Relationship Id="rId2" Type="http://schemas.openxmlformats.org/officeDocument/2006/relationships/slideLayout" Target="../slideLayouts/slideLayout302.xml"/><Relationship Id="rId13" Type="http://schemas.openxmlformats.org/officeDocument/2006/relationships/theme" Target="../theme/theme26.xml"/><Relationship Id="rId12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1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1.xml"/><Relationship Id="rId8" Type="http://schemas.openxmlformats.org/officeDocument/2006/relationships/slideLayout" Target="../slideLayouts/slideLayout320.xml"/><Relationship Id="rId7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18.xml"/><Relationship Id="rId5" Type="http://schemas.openxmlformats.org/officeDocument/2006/relationships/slideLayout" Target="../slideLayouts/slideLayout317.xml"/><Relationship Id="rId4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5.xml"/><Relationship Id="rId2" Type="http://schemas.openxmlformats.org/officeDocument/2006/relationships/slideLayout" Target="../slideLayouts/slideLayout314.xml"/><Relationship Id="rId13" Type="http://schemas.openxmlformats.org/officeDocument/2006/relationships/theme" Target="../theme/theme27.xml"/><Relationship Id="rId12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" Type="http://schemas.openxmlformats.org/officeDocument/2006/relationships/slideLayout" Target="../slideLayouts/slideLayout313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3.xml"/><Relationship Id="rId8" Type="http://schemas.openxmlformats.org/officeDocument/2006/relationships/slideLayout" Target="../slideLayouts/slideLayout332.xml"/><Relationship Id="rId7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8.xml"/><Relationship Id="rId3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326.xml"/><Relationship Id="rId13" Type="http://schemas.openxmlformats.org/officeDocument/2006/relationships/theme" Target="../theme/theme28.xml"/><Relationship Id="rId12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25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5.xml"/><Relationship Id="rId8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3.xml"/><Relationship Id="rId6" Type="http://schemas.openxmlformats.org/officeDocument/2006/relationships/slideLayout" Target="../slideLayouts/slideLayout342.xml"/><Relationship Id="rId5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9.xml"/><Relationship Id="rId2" Type="http://schemas.openxmlformats.org/officeDocument/2006/relationships/slideLayout" Target="../slideLayouts/slideLayout338.xml"/><Relationship Id="rId13" Type="http://schemas.openxmlformats.org/officeDocument/2006/relationships/theme" Target="../theme/theme29.xml"/><Relationship Id="rId12" Type="http://schemas.openxmlformats.org/officeDocument/2006/relationships/slideLayout" Target="../slideLayouts/slideLayout348.xml"/><Relationship Id="rId11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46.xml"/><Relationship Id="rId1" Type="http://schemas.openxmlformats.org/officeDocument/2006/relationships/slideLayout" Target="../slideLayouts/slideLayout33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7.xml"/><Relationship Id="rId8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52.xml"/><Relationship Id="rId3" Type="http://schemas.openxmlformats.org/officeDocument/2006/relationships/slideLayout" Target="../slideLayouts/slideLayout351.xml"/><Relationship Id="rId2" Type="http://schemas.openxmlformats.org/officeDocument/2006/relationships/slideLayout" Target="../slideLayouts/slideLayout350.xml"/><Relationship Id="rId13" Type="http://schemas.openxmlformats.org/officeDocument/2006/relationships/theme" Target="../theme/theme30.xml"/><Relationship Id="rId12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58.xml"/><Relationship Id="rId1" Type="http://schemas.openxmlformats.org/officeDocument/2006/relationships/slideLayout" Target="../slideLayouts/slideLayout349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9.xml"/><Relationship Id="rId8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67.xml"/><Relationship Id="rId6" Type="http://schemas.openxmlformats.org/officeDocument/2006/relationships/slideLayout" Target="../slideLayouts/slideLayout366.xml"/><Relationship Id="rId5" Type="http://schemas.openxmlformats.org/officeDocument/2006/relationships/slideLayout" Target="../slideLayouts/slideLayout365.xml"/><Relationship Id="rId4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62.xml"/><Relationship Id="rId13" Type="http://schemas.openxmlformats.org/officeDocument/2006/relationships/theme" Target="../theme/theme31.xml"/><Relationship Id="rId12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71.xml"/><Relationship Id="rId10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1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1.xml"/><Relationship Id="rId8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6.xml"/><Relationship Id="rId3" Type="http://schemas.openxmlformats.org/officeDocument/2006/relationships/slideLayout" Target="../slideLayouts/slideLayout375.xml"/><Relationship Id="rId2" Type="http://schemas.openxmlformats.org/officeDocument/2006/relationships/slideLayout" Target="../slideLayouts/slideLayout374.xml"/><Relationship Id="rId13" Type="http://schemas.openxmlformats.org/officeDocument/2006/relationships/theme" Target="../theme/theme32.xml"/><Relationship Id="rId12" Type="http://schemas.openxmlformats.org/officeDocument/2006/relationships/slideLayout" Target="../slideLayouts/slideLayout384.xml"/><Relationship Id="rId11" Type="http://schemas.openxmlformats.org/officeDocument/2006/relationships/slideLayout" Target="../slideLayouts/slideLayout383.xml"/><Relationship Id="rId10" Type="http://schemas.openxmlformats.org/officeDocument/2006/relationships/slideLayout" Target="../slideLayouts/slideLayout382.xml"/><Relationship Id="rId1" Type="http://schemas.openxmlformats.org/officeDocument/2006/relationships/slideLayout" Target="../slideLayouts/slideLayout373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3.xml"/><Relationship Id="rId8" Type="http://schemas.openxmlformats.org/officeDocument/2006/relationships/slideLayout" Target="../slideLayouts/slideLayout392.xml"/><Relationship Id="rId7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8.xml"/><Relationship Id="rId3" Type="http://schemas.openxmlformats.org/officeDocument/2006/relationships/slideLayout" Target="../slideLayouts/slideLayout387.xml"/><Relationship Id="rId2" Type="http://schemas.openxmlformats.org/officeDocument/2006/relationships/slideLayout" Target="../slideLayouts/slideLayout386.xml"/><Relationship Id="rId13" Type="http://schemas.openxmlformats.org/officeDocument/2006/relationships/theme" Target="../theme/theme33.xml"/><Relationship Id="rId12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394.xml"/><Relationship Id="rId1" Type="http://schemas.openxmlformats.org/officeDocument/2006/relationships/slideLayout" Target="../slideLayouts/slideLayout385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5.xml"/><Relationship Id="rId8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402.xml"/><Relationship Id="rId5" Type="http://schemas.openxmlformats.org/officeDocument/2006/relationships/slideLayout" Target="../slideLayouts/slideLayout401.xml"/><Relationship Id="rId4" Type="http://schemas.openxmlformats.org/officeDocument/2006/relationships/slideLayout" Target="../slideLayouts/slideLayout400.xml"/><Relationship Id="rId3" Type="http://schemas.openxmlformats.org/officeDocument/2006/relationships/slideLayout" Target="../slideLayouts/slideLayout399.xml"/><Relationship Id="rId2" Type="http://schemas.openxmlformats.org/officeDocument/2006/relationships/slideLayout" Target="../slideLayouts/slideLayout398.xml"/><Relationship Id="rId13" Type="http://schemas.openxmlformats.org/officeDocument/2006/relationships/theme" Target="../theme/theme34.xml"/><Relationship Id="rId12" Type="http://schemas.openxmlformats.org/officeDocument/2006/relationships/slideLayout" Target="../slideLayouts/slideLayout408.xml"/><Relationship Id="rId11" Type="http://schemas.openxmlformats.org/officeDocument/2006/relationships/slideLayout" Target="../slideLayouts/slideLayout407.xml"/><Relationship Id="rId10" Type="http://schemas.openxmlformats.org/officeDocument/2006/relationships/slideLayout" Target="../slideLayouts/slideLayout406.xml"/><Relationship Id="rId1" Type="http://schemas.openxmlformats.org/officeDocument/2006/relationships/slideLayout" Target="../slideLayouts/slideLayout397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7.xml"/><Relationship Id="rId8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413.xml"/><Relationship Id="rId4" Type="http://schemas.openxmlformats.org/officeDocument/2006/relationships/slideLayout" Target="../slideLayouts/slideLayout412.xml"/><Relationship Id="rId3" Type="http://schemas.openxmlformats.org/officeDocument/2006/relationships/slideLayout" Target="../slideLayouts/slideLayout411.xml"/><Relationship Id="rId2" Type="http://schemas.openxmlformats.org/officeDocument/2006/relationships/slideLayout" Target="../slideLayouts/slideLayout410.xml"/><Relationship Id="rId13" Type="http://schemas.openxmlformats.org/officeDocument/2006/relationships/theme" Target="../theme/theme35.xml"/><Relationship Id="rId12" Type="http://schemas.openxmlformats.org/officeDocument/2006/relationships/slideLayout" Target="../slideLayouts/slideLayout420.xml"/><Relationship Id="rId11" Type="http://schemas.openxmlformats.org/officeDocument/2006/relationships/slideLayout" Target="../slideLayouts/slideLayout419.xml"/><Relationship Id="rId10" Type="http://schemas.openxmlformats.org/officeDocument/2006/relationships/slideLayout" Target="../slideLayouts/slideLayout418.xml"/><Relationship Id="rId1" Type="http://schemas.openxmlformats.org/officeDocument/2006/relationships/slideLayout" Target="../slideLayouts/slideLayout40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3" Type="http://schemas.openxmlformats.org/officeDocument/2006/relationships/theme" Target="../theme/theme8.xml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3" Type="http://schemas.openxmlformats.org/officeDocument/2006/relationships/theme" Target="../theme/theme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  <p:sldLayoutId id="214748402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  <p:sldLayoutId id="2147484063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  <p:sldLayoutId id="2147484076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  <a:endParaRPr lang="ru-RU" dirty="0"/>
          </a:p>
          <a:p>
            <a:pPr lvl="1"/>
            <a:r>
              <a:rPr lang="ru-RU" dirty="0"/>
              <a:t>Второй уровень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  <a:endParaRPr lang="ru-RU" dirty="0"/>
          </a:p>
          <a:p>
            <a:pPr lvl="3"/>
            <a:r>
              <a:rPr lang="ru-RU" dirty="0"/>
              <a:t>Четвертый уровень</a:t>
            </a:r>
            <a:endParaRPr lang="ru-RU" dirty="0"/>
          </a:p>
          <a:p>
            <a:pPr lvl="4"/>
            <a:r>
              <a:rPr lang="ru-RU" dirty="0"/>
              <a:t>Пятый уровень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bas Neue Bold" panose="020B0606020202050201" pitchFamily="34" charset="-5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Roboto Cn" pitchFamily="2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7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1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5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3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5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5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756"/>
          <a:stretch>
            <a:fillRect/>
          </a:stretch>
        </p:blipFill>
        <p:spPr/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083277" y="1721727"/>
            <a:ext cx="5938684" cy="224175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 dirty="0">
                <a:solidFill>
                  <a:srgbClr val="00579C"/>
                </a:solidFill>
              </a:rPr>
              <a:t>ПАКЕТ МАТЕРИАЛОВ </a:t>
            </a:r>
            <a:br>
              <a:rPr lang="en-US" b="1" dirty="0">
                <a:solidFill>
                  <a:srgbClr val="00579C"/>
                </a:solidFill>
              </a:rPr>
            </a:br>
            <a:r>
              <a:rPr lang="ru-RU" b="1" dirty="0">
                <a:solidFill>
                  <a:srgbClr val="00579C"/>
                </a:solidFill>
              </a:rPr>
              <a:t>И РЕКОМЕНДАЦИЙ </a:t>
            </a:r>
            <a:br>
              <a:rPr lang="ru-RU" b="1" dirty="0">
                <a:solidFill>
                  <a:srgbClr val="00579C"/>
                </a:solidFill>
              </a:rPr>
            </a:br>
            <a:r>
              <a:rPr lang="ru-RU" b="1" dirty="0">
                <a:solidFill>
                  <a:srgbClr val="00579C"/>
                </a:solidFill>
              </a:rPr>
              <a:t>ДЛЯ САМОСТОЯТЕЛЬНОЙ РАБОТЫ ГИМНАЗИСТОВ</a:t>
            </a:r>
            <a:endParaRPr lang="ru-RU" b="1" dirty="0">
              <a:solidFill>
                <a:srgbClr val="0057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92075" y="912495"/>
            <a:ext cx="4554220" cy="4486910"/>
          </a:xfrm>
        </p:spPr>
        <p:txBody>
          <a:bodyPr>
            <a:normAutofit fontScale="70000"/>
          </a:bodyPr>
          <a:lstStyle/>
          <a:p>
            <a:r>
              <a:rPr lang="ru-RU" dirty="0"/>
              <a:t>Одна из первых естественно-научных гипотез возникновения жизни (черви заводятся из грязи, алхимические «технологии» выращивания гомункулуса).</a:t>
            </a:r>
            <a:endParaRPr lang="ru-RU" dirty="0"/>
          </a:p>
          <a:p>
            <a:r>
              <a:rPr lang="ru-RU" dirty="0"/>
              <a:t>Споры о возможности самозарождения велись до середины </a:t>
            </a:r>
            <a:r>
              <a:rPr lang="en-US" dirty="0"/>
              <a:t>XIX </a:t>
            </a:r>
            <a:r>
              <a:rPr lang="ru-RU" altLang="en-US" dirty="0"/>
              <a:t>(сторонники </a:t>
            </a:r>
            <a:r>
              <a:rPr lang="ru-RU" dirty="0"/>
              <a:t>лысенковской биологии в СССР высказывали сходные мысли аж до середины </a:t>
            </a:r>
            <a:r>
              <a:rPr lang="en-US" dirty="0"/>
              <a:t>XX </a:t>
            </a:r>
            <a:r>
              <a:rPr lang="ru-RU" dirty="0"/>
              <a:t>века)</a:t>
            </a:r>
            <a:r>
              <a:rPr lang="ru-RU" dirty="0"/>
              <a:t>.</a:t>
            </a:r>
            <a:endParaRPr lang="ru-RU" dirty="0"/>
          </a:p>
          <a:p>
            <a:r>
              <a:rPr lang="ru-RU" dirty="0"/>
              <a:t>Гипотеза самозарождения  жизни полностью опровергнута в опытах Луи Пастера (1862 г.)</a:t>
            </a:r>
            <a:endParaRPr lang="ru-RU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Гипотеза самозарождения </a:t>
            </a:r>
            <a:endParaRPr lang="ru-RU" sz="3200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t="28229"/>
          <a:stretch>
            <a:fillRect/>
          </a:stretch>
        </p:blipFill>
        <p:spPr>
          <a:xfrm>
            <a:off x="4794250" y="771525"/>
            <a:ext cx="7315200" cy="3937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23900" y="991235"/>
            <a:ext cx="6626225" cy="5185410"/>
          </a:xfrm>
        </p:spPr>
        <p:txBody>
          <a:bodyPr>
            <a:normAutofit lnSpcReduction="20000"/>
          </a:bodyPr>
          <a:lstStyle/>
          <a:p>
            <a:r>
              <a:rPr lang="ru-RU" dirty="0"/>
              <a:t>Предложена Опариным.</a:t>
            </a:r>
            <a:endParaRPr lang="ru-RU" dirty="0"/>
          </a:p>
          <a:p>
            <a:r>
              <a:rPr lang="ru-RU" dirty="0"/>
              <a:t>На остывающей Земле в водных растворах существовали самые разные вещества (первичный бульон). Под действием энергии вулканов и электрических разрядов из неорганических веществ появлялись органические. </a:t>
            </a:r>
            <a:endParaRPr lang="ru-RU" dirty="0"/>
          </a:p>
          <a:p>
            <a:r>
              <a:rPr lang="ru-RU" dirty="0"/>
              <a:t>Соединение разнообразных молекул в агрегаты (коацерватные капли) дало возможность для появления более сложных соединений.</a:t>
            </a:r>
            <a:endParaRPr lang="ru-RU" dirty="0"/>
          </a:p>
          <a:p>
            <a:r>
              <a:rPr lang="ru-RU" dirty="0"/>
              <a:t>Клетка - это сильно усложненная коацерватная капля.  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Гипотеза коацерватных капель </a:t>
            </a:r>
            <a:endParaRPr lang="ru-RU" sz="3200" dirty="0"/>
          </a:p>
        </p:txBody>
      </p:sp>
      <p:pic>
        <p:nvPicPr>
          <p:cNvPr id="11269" name="Замещающее содержимое 112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740" y="681355"/>
            <a:ext cx="3455988" cy="6165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6875" y="681355"/>
            <a:ext cx="10050780" cy="1161415"/>
          </a:xfrm>
        </p:spPr>
        <p:txBody>
          <a:bodyPr>
            <a:normAutofit fontScale="70000"/>
          </a:bodyPr>
          <a:lstStyle/>
          <a:p>
            <a:r>
              <a:rPr lang="ru-RU" dirty="0"/>
              <a:t>Репликаторы - молекулы, способные катализировать реакцию синтеза собственных копий.</a:t>
            </a:r>
            <a:endParaRPr lang="ru-RU" dirty="0"/>
          </a:p>
          <a:p>
            <a:r>
              <a:rPr lang="ru-RU" dirty="0"/>
              <a:t>КНР - способна к подобным реакциям. Одна из форм существования молекул РНК - трехмерные структуры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Репликаторы</a:t>
            </a:r>
            <a:endParaRPr lang="ru-RU" sz="3200" dirty="0"/>
          </a:p>
        </p:txBody>
      </p:sp>
      <p:pic>
        <p:nvPicPr>
          <p:cNvPr id="33797" name="Замещающее содержимое 337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340" y="2328228"/>
            <a:ext cx="9144000" cy="4117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96875" y="1029970"/>
            <a:ext cx="4186555" cy="5042535"/>
          </a:xfrm>
        </p:spPr>
        <p:txBody>
          <a:bodyPr>
            <a:normAutofit fontScale="80000"/>
          </a:bodyPr>
          <a:lstStyle/>
          <a:p>
            <a:r>
              <a:rPr lang="ru-RU" dirty="0">
                <a:sym typeface="+mn-ea"/>
              </a:rPr>
              <a:t>РНК - способна к подобным реакциям. </a:t>
            </a:r>
            <a:endParaRPr lang="ru-RU" dirty="0">
              <a:sym typeface="+mn-ea"/>
            </a:endParaRPr>
          </a:p>
          <a:p>
            <a:r>
              <a:rPr lang="ru-RU" dirty="0">
                <a:sym typeface="+mn-ea"/>
              </a:rPr>
              <a:t>Одна из форм существования молекул РНК - </a:t>
            </a:r>
            <a:r>
              <a:rPr lang="ru-RU" b="1" dirty="0">
                <a:sym typeface="+mn-ea"/>
              </a:rPr>
              <a:t>рибозимы.</a:t>
            </a:r>
            <a:endParaRPr lang="ru-RU" b="1" dirty="0">
              <a:sym typeface="+mn-ea"/>
            </a:endParaRPr>
          </a:p>
          <a:p>
            <a:r>
              <a:rPr lang="ru-RU" dirty="0">
                <a:sym typeface="+mn-ea"/>
              </a:rPr>
              <a:t>Рибозимы - трехмерные структуры, которые подобно белкам-ферментам (энзимам) обладают каталитической активностью.</a:t>
            </a:r>
            <a:endParaRPr lang="ru-RU" dirty="0">
              <a:sym typeface="+mn-ea"/>
            </a:endParaRPr>
          </a:p>
          <a:p>
            <a:r>
              <a:rPr lang="ru-RU" dirty="0">
                <a:sym typeface="+mn-ea"/>
              </a:rPr>
              <a:t>В экспериментах  уже показано, что системы, в которых представлены рибозимы, способны к эволюции</a:t>
            </a:r>
            <a:endParaRPr lang="ru-RU" dirty="0">
              <a:sym typeface="+mn-ea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Репликаторы</a:t>
            </a:r>
            <a:endParaRPr lang="ru-RU" sz="3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l="1530" t="15093" r="2515" b="6337"/>
          <a:stretch>
            <a:fillRect/>
          </a:stretch>
        </p:blipFill>
        <p:spPr>
          <a:xfrm>
            <a:off x="4583430" y="944245"/>
            <a:ext cx="7487285" cy="4598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pPr algn="l"/>
            <a:r>
              <a:rPr lang="ru-RU" sz="3200" dirty="0"/>
              <a:t>Репликаторы</a:t>
            </a:r>
            <a:endParaRPr lang="ru-RU" sz="3200" dirty="0"/>
          </a:p>
        </p:txBody>
      </p:sp>
      <p:sp>
        <p:nvSpPr>
          <p:cNvPr id="2" name="Замещающее содержимое 1"/>
          <p:cNvSpPr/>
          <p:nvPr>
            <p:ph idx="1"/>
          </p:nvPr>
        </p:nvSpPr>
        <p:spPr>
          <a:xfrm>
            <a:off x="1073150" y="1435735"/>
            <a:ext cx="6005195" cy="4741545"/>
          </a:xfrm>
        </p:spPr>
        <p:txBody>
          <a:bodyPr>
            <a:normAutofit/>
          </a:bodyPr>
          <a:p>
            <a:pPr algn="l"/>
            <a:r>
              <a:rPr lang="ru-RU" altLang="en-US" b="1">
                <a:latin typeface="Arial" panose="020B0604020202020204" pitchFamily="34" charset="0"/>
                <a:cs typeface="Arial" panose="020B0604020202020204" pitchFamily="34" charset="0"/>
              </a:rPr>
              <a:t>Мир РНК </a:t>
            </a:r>
            <a:r>
              <a:rPr lang="ru-RU" altLang="en-US">
                <a:latin typeface="Arial" panose="020B0604020202020204" pitchFamily="34" charset="0"/>
                <a:cs typeface="Arial" panose="020B0604020202020204" pitchFamily="34" charset="0"/>
              </a:rPr>
              <a:t>— гипотетический этап возникновения жизни на Земле, когда как функцию хранения генетической информации, так и катализ химических реакций выполняли ансамбли молекул рибонуклеиновых кислот. Впоследствии из их ассоциаций возникла современная ДНК-РНК-белковая жизнь, обособленная мембраной от внешней среды. </a:t>
            </a:r>
            <a:endParaRPr lang="ru-R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Изображение 122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980" y="0"/>
            <a:ext cx="3138170" cy="6764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3243714" y="5399772"/>
            <a:ext cx="5630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00579C"/>
                </a:solidFill>
                <a:latin typeface="+mj-lt"/>
              </a:rPr>
              <a:t>контрольный ТЕСТ </a:t>
            </a:r>
            <a:endParaRPr lang="ru-RU" sz="6000" dirty="0">
              <a:solidFill>
                <a:srgbClr val="00579C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25095" y="991235"/>
            <a:ext cx="5029835" cy="5185410"/>
          </a:xfrm>
        </p:spPr>
        <p:txBody>
          <a:bodyPr/>
          <a:lstStyle/>
          <a:p>
            <a:r>
              <a:rPr lang="ru-RU" b="1">
                <a:sym typeface="+mn-ea"/>
              </a:rPr>
              <a:t>Вопрос 1. </a:t>
            </a:r>
            <a:r>
              <a:rPr lang="ru-RU"/>
              <a:t>Какая ошибка явно видна на данном рисунке?</a:t>
            </a:r>
            <a:endParaRPr lang="ru-RU"/>
          </a:p>
          <a:p>
            <a:pPr lvl="1"/>
            <a:r>
              <a:rPr lang="ru-RU"/>
              <a:t>а) В бактериях не может содержаться ДНК</a:t>
            </a:r>
            <a:endParaRPr lang="ru-RU"/>
          </a:p>
          <a:p>
            <a:pPr lvl="1"/>
            <a:r>
              <a:rPr lang="ru-RU"/>
              <a:t>б) Организмы в принципе не могут переноситься космическими телами.</a:t>
            </a:r>
            <a:endParaRPr lang="ru-RU"/>
          </a:p>
          <a:p>
            <a:pPr lvl="1"/>
            <a:r>
              <a:rPr lang="ru-RU"/>
              <a:t>в) На первичной Земле не было никакой атмосферы, а она тут видна.</a:t>
            </a:r>
            <a:endParaRPr lang="ru-RU"/>
          </a:p>
          <a:p>
            <a:pPr lvl="1"/>
            <a:r>
              <a:rPr lang="ru-RU"/>
              <a:t>г) Атмосфера на первичной Земле не могла быть голубого цвета.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4930" y="848360"/>
            <a:ext cx="6920230" cy="414083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958205" y="1271270"/>
            <a:ext cx="40913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Зарождение жизни путем панспермии</a:t>
            </a:r>
            <a:r>
              <a:rPr lang="ru-RU" sz="3600">
                <a:sym typeface="+mn-ea"/>
              </a:rPr>
              <a:t>1.</a:t>
            </a:r>
            <a:endParaRPr lang="ru-RU" altLang="en-US" sz="36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25095" y="991235"/>
            <a:ext cx="9500235" cy="5185410"/>
          </a:xfrm>
        </p:spPr>
        <p:txBody>
          <a:bodyPr>
            <a:normAutofit fontScale="90000" lnSpcReduction="20000"/>
          </a:bodyPr>
          <a:lstStyle/>
          <a:p>
            <a:r>
              <a:rPr lang="ru-RU" b="1">
                <a:sym typeface="+mn-ea"/>
              </a:rPr>
              <a:t>Вопрос 2. </a:t>
            </a:r>
            <a:r>
              <a:rPr lang="ru-RU">
                <a:sym typeface="+mn-ea"/>
              </a:rPr>
              <a:t>Восстановите последовательность исторических событий, которая соответствует гипотезе Опарина (надо написать число, составленное из цифр, расположенных в правильной последовательности). События, не имеющие отношения к этой гипотезе в ответ не включайте.</a:t>
            </a:r>
            <a:endParaRPr lang="ru-RU">
              <a:sym typeface="+mn-ea"/>
            </a:endParaRPr>
          </a:p>
          <a:p>
            <a:pPr marL="457200" indent="-457200">
              <a:buAutoNum type="arabicPeriod"/>
            </a:pPr>
            <a:r>
              <a:rPr lang="ru-RU"/>
              <a:t>Абиогенное формирование аминокислот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Остывание Земли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Появление липидной оболочки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Ускорение реакций за счет каталитической активности белков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Формирование белков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Формирование коацерватных капель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Формирование первичного бульона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Формирование полипептидов</a:t>
            </a:r>
            <a:endParaRPr lang="ru-RU"/>
          </a:p>
          <a:p>
            <a:pPr marL="457200" indent="-457200">
              <a:buAutoNum type="arabicPeriod"/>
            </a:pPr>
            <a:r>
              <a:rPr lang="ru-RU"/>
              <a:t>Формирование раскаленной Земли</a:t>
            </a:r>
            <a:endParaRPr lang="ru-RU"/>
          </a:p>
          <a:p>
            <a:pPr marL="914400" lvl="1" indent="-457200"/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 b="1">
                <a:sym typeface="+mn-ea"/>
              </a:rPr>
              <a:t>Вопрос 3. </a:t>
            </a:r>
            <a:r>
              <a:rPr lang="ru-RU">
                <a:sym typeface="+mn-ea"/>
              </a:rPr>
              <a:t>Когда появились первые организмы? (выберете все правильные ответы)</a:t>
            </a:r>
            <a:endParaRPr lang="ru-RU">
              <a:sym typeface="+mn-ea"/>
            </a:endParaRPr>
          </a:p>
          <a:p>
            <a:r>
              <a:rPr lang="ru-RU"/>
              <a:t>а) более 3 млрд. лет назад</a:t>
            </a:r>
            <a:endParaRPr lang="ru-RU"/>
          </a:p>
          <a:p>
            <a:r>
              <a:rPr lang="ru-RU"/>
              <a:t>б) около 3 млрд. лет назад.</a:t>
            </a:r>
            <a:endParaRPr lang="ru-RU"/>
          </a:p>
          <a:p>
            <a:r>
              <a:rPr lang="ru-RU"/>
              <a:t>в) около 100000 лет назад.</a:t>
            </a:r>
            <a:endParaRPr lang="ru-RU"/>
          </a:p>
          <a:p>
            <a:r>
              <a:rPr lang="ru-RU"/>
              <a:t>г) около 1 млрд. лет назад.</a:t>
            </a:r>
            <a:endParaRPr lang="ru-RU"/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 b="1">
                <a:sym typeface="+mn-ea"/>
              </a:rPr>
              <a:t>Вопрос 4. </a:t>
            </a:r>
            <a:r>
              <a:rPr lang="ru-RU">
                <a:sym typeface="+mn-ea"/>
              </a:rPr>
              <a:t>Какие вещества могли отвечать за каталитические функции на доклеточной стадии эволюции</a:t>
            </a:r>
            <a:r>
              <a:rPr lang="ru-RU"/>
              <a:t>.</a:t>
            </a:r>
            <a:endParaRPr lang="ru-RU"/>
          </a:p>
          <a:p>
            <a:r>
              <a:rPr lang="ru-RU"/>
              <a:t>а) Полипептиды</a:t>
            </a:r>
            <a:endParaRPr lang="ru-RU"/>
          </a:p>
          <a:p>
            <a:r>
              <a:rPr lang="ru-RU"/>
              <a:t>б) РНК</a:t>
            </a:r>
            <a:endParaRPr lang="ru-RU"/>
          </a:p>
          <a:p>
            <a:r>
              <a:rPr lang="ru-RU"/>
              <a:t>в) ДНК</a:t>
            </a:r>
            <a:endParaRPr lang="ru-RU"/>
          </a:p>
          <a:p>
            <a:r>
              <a:rPr lang="ru-RU"/>
              <a:t>г) Белки</a:t>
            </a:r>
            <a:endParaRPr lang="ru-RU"/>
          </a:p>
          <a:p>
            <a:pPr marL="0" indent="0">
              <a:buNone/>
            </a:pPr>
            <a:endParaRPr lang="ru-RU"/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r="3756"/>
          <a:stretch>
            <a:fillRect/>
          </a:stretch>
        </p:blipFill>
        <p:spPr/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083277" y="1721727"/>
            <a:ext cx="5938684" cy="224175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b="1" dirty="0">
                <a:solidFill>
                  <a:srgbClr val="00579C"/>
                </a:solidFill>
              </a:rPr>
              <a:t>ПАКЕТ МАТЕРИАЛОВ </a:t>
            </a:r>
            <a:br>
              <a:rPr lang="en-US" b="1" dirty="0">
                <a:solidFill>
                  <a:srgbClr val="00579C"/>
                </a:solidFill>
              </a:rPr>
            </a:br>
            <a:r>
              <a:rPr lang="ru-RU" b="1" dirty="0">
                <a:solidFill>
                  <a:srgbClr val="00579C"/>
                </a:solidFill>
              </a:rPr>
              <a:t>И РЕКОМЕНДАЦИЙ </a:t>
            </a:r>
            <a:br>
              <a:rPr lang="ru-RU" b="1" dirty="0">
                <a:solidFill>
                  <a:srgbClr val="00579C"/>
                </a:solidFill>
              </a:rPr>
            </a:br>
            <a:r>
              <a:rPr lang="ru-RU" b="1" dirty="0">
                <a:solidFill>
                  <a:srgbClr val="00579C"/>
                </a:solidFill>
              </a:rPr>
              <a:t>ДЛЯ САМОСТОЯТЕЛЬНОЙ РАБОТЫ ГИМНАЗИСТОВ</a:t>
            </a:r>
            <a:endParaRPr lang="ru-RU" b="1" dirty="0">
              <a:solidFill>
                <a:srgbClr val="00579C"/>
              </a:solidFill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5083277" y="4321319"/>
            <a:ext cx="5938684" cy="1228455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defRPr/>
            </a:pPr>
            <a:r>
              <a:rPr lang="ru-RU" b="1" dirty="0">
                <a:solidFill>
                  <a:srgbClr val="00579C"/>
                </a:solidFill>
              </a:rPr>
              <a:t>НА ПЕРИОД: </a:t>
            </a:r>
            <a:r>
              <a:rPr lang="en-US" b="1" dirty="0">
                <a:solidFill>
                  <a:srgbClr val="00579C"/>
                </a:solidFill>
              </a:rPr>
              <a:t>	</a:t>
            </a:r>
            <a:r>
              <a:rPr lang="ru-RU" b="1" dirty="0">
                <a:solidFill>
                  <a:srgbClr val="FF0000"/>
                </a:solidFill>
              </a:rPr>
              <a:t>20 </a:t>
            </a:r>
            <a:r>
              <a:rPr lang="ru-RU" b="1" dirty="0" smtClean="0">
                <a:solidFill>
                  <a:srgbClr val="FF0000"/>
                </a:solidFill>
              </a:rPr>
              <a:t>апреля </a:t>
            </a:r>
            <a:r>
              <a:rPr lang="ru-RU" b="1" dirty="0">
                <a:solidFill>
                  <a:srgbClr val="FF0000"/>
                </a:solidFill>
              </a:rPr>
              <a:t>– 25 апреля</a:t>
            </a:r>
            <a:endParaRPr lang="ru-RU" b="1" dirty="0">
              <a:solidFill>
                <a:srgbClr val="FF0000"/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ru-RU" b="1" dirty="0">
                <a:solidFill>
                  <a:srgbClr val="00579C"/>
                </a:solidFill>
              </a:rPr>
              <a:t>КЛАСС (ПАРАЛЛЕЛЬ): 9-Д</a:t>
            </a:r>
            <a:r>
              <a:rPr lang="en-US" b="1" dirty="0">
                <a:solidFill>
                  <a:srgbClr val="00579C"/>
                </a:solidFill>
              </a:rPr>
              <a:t>	</a:t>
            </a:r>
            <a:endParaRPr lang="ru-RU" b="1" dirty="0">
              <a:solidFill>
                <a:srgbClr val="00579C"/>
              </a:solidFill>
            </a:endParaRPr>
          </a:p>
          <a:p>
            <a:pPr algn="just">
              <a:lnSpc>
                <a:spcPct val="120000"/>
              </a:lnSpc>
              <a:defRPr/>
            </a:pPr>
            <a:r>
              <a:rPr lang="ru-RU" b="1" dirty="0">
                <a:solidFill>
                  <a:srgbClr val="00579C"/>
                </a:solidFill>
              </a:rPr>
              <a:t>ПРЕДМЕТ: Общая биология</a:t>
            </a:r>
            <a:r>
              <a:rPr lang="en-US" b="1" dirty="0">
                <a:solidFill>
                  <a:srgbClr val="00579C"/>
                </a:solidFill>
              </a:rPr>
              <a:t>		</a:t>
            </a:r>
            <a:endParaRPr lang="ru-RU" b="1" dirty="0">
              <a:solidFill>
                <a:srgbClr val="00579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 b="1">
                <a:sym typeface="+mn-ea"/>
              </a:rPr>
              <a:t>Вопрос 5</a:t>
            </a:r>
            <a:r>
              <a:rPr lang="ru-RU">
                <a:sym typeface="+mn-ea"/>
              </a:rPr>
              <a:t>. Выберете суждения, которые считаются справедливыми с точки зрения современной науки.</a:t>
            </a:r>
            <a:endParaRPr lang="ru-RU">
              <a:sym typeface="+mn-ea"/>
            </a:endParaRPr>
          </a:p>
          <a:p>
            <a:r>
              <a:rPr lang="ru-RU"/>
              <a:t>а)Жизнь возникла на Земле</a:t>
            </a:r>
            <a:endParaRPr lang="ru-RU"/>
          </a:p>
          <a:p>
            <a:r>
              <a:rPr lang="ru-RU"/>
              <a:t>б) Жизнь может возникнуть на любой другой планете.</a:t>
            </a:r>
            <a:endParaRPr lang="ru-RU"/>
          </a:p>
          <a:p>
            <a:r>
              <a:rPr lang="ru-RU"/>
              <a:t>в) Жизнь может возникнуть на других планетах.</a:t>
            </a:r>
            <a:endParaRPr lang="ru-RU"/>
          </a:p>
          <a:p>
            <a:r>
              <a:rPr lang="ru-RU"/>
              <a:t>г) Появление жизни на планете является продолжением эволюции химико-физических систем.</a:t>
            </a:r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 b="1">
                <a:sym typeface="+mn-ea"/>
              </a:rPr>
              <a:t>Вопрос 6</a:t>
            </a:r>
            <a:r>
              <a:rPr lang="ru-RU">
                <a:sym typeface="+mn-ea"/>
              </a:rPr>
              <a:t>. Какая из последовательностей соответствет гипотезе «Мира РНК»</a:t>
            </a:r>
            <a:endParaRPr lang="ru-RU">
              <a:sym typeface="+mn-ea"/>
            </a:endParaRPr>
          </a:p>
          <a:p>
            <a:r>
              <a:rPr lang="ru-RU"/>
              <a:t>а) ДНК - РНК - Белок</a:t>
            </a:r>
            <a:endParaRPr lang="ru-RU"/>
          </a:p>
          <a:p>
            <a:r>
              <a:rPr lang="ru-RU"/>
              <a:t>б) РНК - Белок - ДНК.</a:t>
            </a:r>
            <a:endParaRPr lang="ru-RU"/>
          </a:p>
          <a:p>
            <a:r>
              <a:rPr lang="ru-RU"/>
              <a:t>в) РНК - ДНК - Белок</a:t>
            </a:r>
            <a:endParaRPr lang="ru-RU"/>
          </a:p>
          <a:p>
            <a:r>
              <a:rPr lang="ru-RU"/>
              <a:t>г) Белок - ДНК - РНК</a:t>
            </a:r>
            <a:endParaRPr lang="ru-RU"/>
          </a:p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КОНТРОЛЬНОЕ ЗАДАНИЕ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9" r="19530"/>
          <a:stretch>
            <a:fillRect/>
          </a:stretch>
        </p:blipFill>
        <p:spPr>
          <a:xfrm>
            <a:off x="-27343" y="-2106"/>
            <a:ext cx="12238391" cy="686221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/>
      </p:pic>
      <p:sp>
        <p:nvSpPr>
          <p:cNvPr id="9" name="TextBox 8"/>
          <p:cNvSpPr txBox="1"/>
          <p:nvPr/>
        </p:nvSpPr>
        <p:spPr>
          <a:xfrm>
            <a:off x="1767840" y="5399772"/>
            <a:ext cx="90322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dirty="0">
                <a:solidFill>
                  <a:srgbClr val="00579C"/>
                </a:solidFill>
                <a:latin typeface="+mj-lt"/>
              </a:rPr>
              <a:t>КЛЮЧ К ТЕСТУ 2 НЕДЕЛИ</a:t>
            </a:r>
            <a:endParaRPr lang="ru-RU" sz="6000" dirty="0">
              <a:solidFill>
                <a:srgbClr val="00579C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ru-RU" dirty="0"/>
              <a:t>Проблема происхождения жизни на Земле</a:t>
            </a:r>
            <a:endParaRPr lang="ru-RU" dirty="0"/>
          </a:p>
          <a:p>
            <a:pPr marL="514350" indent="-514350">
              <a:buAutoNum type="arabicPeriod"/>
            </a:pPr>
            <a:r>
              <a:rPr lang="ru-RU" dirty="0"/>
              <a:t>Гипотезы происхождения жизни</a:t>
            </a:r>
            <a:endParaRPr lang="ru-RU" dirty="0"/>
          </a:p>
          <a:p>
            <a:pPr marL="514350" indent="-514350">
              <a:buAutoNum type="arabicPeriod"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ТЕМА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r>
              <a:rPr lang="ru-RU" dirty="0"/>
              <a:t>Подходы к трактовке жизни на Земле</a:t>
            </a:r>
            <a:endParaRPr lang="ru-RU" dirty="0"/>
          </a:p>
          <a:p>
            <a:r>
              <a:rPr lang="ru-RU" dirty="0"/>
              <a:t>Креационизм и естественно-научная подход </a:t>
            </a:r>
            <a:endParaRPr lang="ru-RU" dirty="0"/>
          </a:p>
          <a:p>
            <a:r>
              <a:rPr lang="ru-RU" dirty="0"/>
              <a:t>Гипотеза панспермии</a:t>
            </a:r>
            <a:endParaRPr lang="ru-RU" dirty="0"/>
          </a:p>
          <a:p>
            <a:r>
              <a:rPr lang="ru-RU" dirty="0"/>
              <a:t>Гипотеза коацерватных капель</a:t>
            </a:r>
            <a:endParaRPr lang="ru-RU" dirty="0"/>
          </a:p>
          <a:p>
            <a:r>
              <a:rPr lang="ru-RU" dirty="0"/>
              <a:t>Гипотеза «репликатора» </a:t>
            </a:r>
            <a:endParaRPr lang="ru-RU" dirty="0"/>
          </a:p>
          <a:p>
            <a:r>
              <a:rPr lang="ru-RU" dirty="0"/>
              <a:t>Мир РНК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ОСНОВНЫЕ ВОПРОСЫ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73032" y="991402"/>
            <a:ext cx="10280768" cy="5185561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sym typeface="+mn-ea"/>
              </a:rPr>
              <a:t>А. А. Каменский, Е. А. </a:t>
            </a:r>
            <a:r>
              <a:rPr lang="ru-RU" dirty="0" err="1">
                <a:sym typeface="+mn-ea"/>
              </a:rPr>
              <a:t>Криксунов</a:t>
            </a:r>
            <a:r>
              <a:rPr lang="ru-RU" dirty="0">
                <a:sym typeface="+mn-ea"/>
              </a:rPr>
              <a:t>, В. В. Пасечник</a:t>
            </a:r>
            <a:endParaRPr lang="ru-RU" dirty="0"/>
          </a:p>
          <a:p>
            <a:pPr marL="0" indent="0" algn="ctr">
              <a:buNone/>
            </a:pPr>
            <a:r>
              <a:rPr lang="ru-RU" dirty="0">
                <a:sym typeface="+mn-ea"/>
              </a:rPr>
              <a:t>Биология. Введение в общую биологию и экологию.</a:t>
            </a:r>
            <a:endParaRPr lang="ru-RU" dirty="0"/>
          </a:p>
          <a:p>
            <a:pPr marL="0" indent="0" algn="ctr">
              <a:buNone/>
            </a:pPr>
            <a:r>
              <a:rPr lang="ru-RU" dirty="0">
                <a:sym typeface="+mn-ea"/>
              </a:rPr>
              <a:t>9 класс.</a:t>
            </a:r>
            <a:endParaRPr lang="ru-RU" dirty="0"/>
          </a:p>
          <a:p>
            <a:pPr marL="0" indent="0" algn="ctr">
              <a:buNone/>
            </a:pPr>
            <a:r>
              <a:rPr lang="ru-RU" dirty="0" smtClean="0">
                <a:sym typeface="+mn-ea"/>
              </a:rPr>
              <a:t>§49, 50, 51</a:t>
            </a:r>
            <a:endParaRPr lang="ru-RU" dirty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НАШ УЧЕБНИК (ТЕОРИЯ)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75285" y="991235"/>
            <a:ext cx="7389495" cy="5185410"/>
          </a:xfrm>
        </p:spPr>
        <p:txBody>
          <a:bodyPr/>
          <a:lstStyle/>
          <a:p>
            <a:r>
              <a:rPr lang="ru-RU" dirty="0"/>
              <a:t>Религиозная и философская концепция, согласно которой основные формы органического мира (жизнь), человечество, планета Земля, а также мир в целом, рассматриваются как непосредственно созданные Творцом.</a:t>
            </a:r>
            <a:endParaRPr lang="ru-RU" dirty="0"/>
          </a:p>
          <a:p>
            <a:r>
              <a:rPr lang="ru-RU" dirty="0"/>
              <a:t>Следуя доктрине креационизма, необходимо </a:t>
            </a:r>
            <a:r>
              <a:rPr lang="ru-RU" b="1" dirty="0"/>
              <a:t>полностью отказаться </a:t>
            </a:r>
            <a:r>
              <a:rPr lang="ru-RU" dirty="0"/>
              <a:t>от научного метода. </a:t>
            </a:r>
            <a:endParaRPr lang="ru-RU" dirty="0"/>
          </a:p>
          <a:p>
            <a:r>
              <a:rPr lang="ru-RU" dirty="0"/>
              <a:t>Научный креационизм - это оксюморон.</a:t>
            </a:r>
            <a:endParaRPr lang="ru-RU" dirty="0"/>
          </a:p>
          <a:p>
            <a:r>
              <a:rPr lang="ru-RU" dirty="0"/>
              <a:t>В нашем курсе мы не будем рассматривать эту концепцию. 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Креационизм</a:t>
            </a:r>
            <a:endParaRPr lang="ru-RU" sz="3200" dirty="0"/>
          </a:p>
        </p:txBody>
      </p:sp>
      <p:pic>
        <p:nvPicPr>
          <p:cNvPr id="7174" name="Замещающее содержимое 71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4780" y="817563"/>
            <a:ext cx="3359150" cy="4105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75285" y="991235"/>
            <a:ext cx="10463530" cy="5185410"/>
          </a:xfrm>
        </p:spPr>
        <p:txBody>
          <a:bodyPr/>
          <a:lstStyle/>
          <a:p>
            <a:r>
              <a:rPr lang="ru-RU" dirty="0"/>
              <a:t>Естественно-научные подходы можно разделить на две категории</a:t>
            </a:r>
            <a:endParaRPr lang="ru-RU" dirty="0"/>
          </a:p>
          <a:p>
            <a:pPr lvl="2"/>
            <a:r>
              <a:rPr lang="ru-RU" sz="2800" i="1" dirty="0"/>
              <a:t>Биогенез</a:t>
            </a:r>
            <a:r>
              <a:rPr lang="ru-RU" sz="2800" dirty="0"/>
              <a:t>: жизнь на Земле появилась, как результат развития иной жизни (гипотеза панспермии)</a:t>
            </a:r>
            <a:endParaRPr lang="ru-RU" sz="2800" dirty="0"/>
          </a:p>
          <a:p>
            <a:pPr lvl="2"/>
            <a:r>
              <a:rPr lang="ru-RU" sz="2800" i="1" dirty="0"/>
              <a:t>Абиогенез</a:t>
            </a:r>
            <a:r>
              <a:rPr lang="ru-RU" sz="2800" dirty="0"/>
              <a:t>: жизнь на Земле (и на любой иной планете) - результат эволюции физико-химических систем (гипотеза самозарождения, гипотеза коацерватных капель, гипотеза «репликатора».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pPr algn="ctr"/>
            <a:r>
              <a:rPr lang="ru-RU" sz="3200" dirty="0"/>
              <a:t>Естественно-научные гипотезы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375285" y="991235"/>
            <a:ext cx="5295900" cy="5185410"/>
          </a:xfrm>
        </p:spPr>
        <p:txBody>
          <a:bodyPr/>
          <a:lstStyle/>
          <a:p>
            <a:r>
              <a:rPr lang="ru-RU" dirty="0"/>
              <a:t>Жизнь явление космического масштаба.</a:t>
            </a:r>
            <a:endParaRPr lang="ru-RU" dirty="0"/>
          </a:p>
          <a:p>
            <a:r>
              <a:rPr lang="ru-RU" dirty="0"/>
              <a:t>«Зачатки» живых систем  распространены во Вселенной.</a:t>
            </a:r>
            <a:endParaRPr lang="ru-RU" dirty="0"/>
          </a:p>
          <a:p>
            <a:r>
              <a:rPr lang="ru-RU" dirty="0"/>
              <a:t>«Зачатки» жизни (</a:t>
            </a:r>
            <a:r>
              <a:rPr lang="ru-RU" dirty="0">
                <a:sym typeface="+mn-ea"/>
              </a:rPr>
              <a:t>споры бактерий и т.п.) занесены с метеоритами.</a:t>
            </a:r>
            <a:endParaRPr lang="ru-RU" dirty="0">
              <a:sym typeface="+mn-ea"/>
            </a:endParaRPr>
          </a:p>
          <a:p>
            <a:r>
              <a:rPr lang="ru-RU" dirty="0"/>
              <a:t>Проблема: В рамках этой концепции нет объяснения первичному возникновению жизни.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700981" y="-1"/>
            <a:ext cx="10953136" cy="681038"/>
          </a:xfrm>
        </p:spPr>
        <p:txBody>
          <a:bodyPr>
            <a:noAutofit/>
          </a:bodyPr>
          <a:lstStyle/>
          <a:p>
            <a:r>
              <a:rPr lang="ru-RU" sz="3200" dirty="0"/>
              <a:t>Гипотеза панспермии</a:t>
            </a:r>
            <a:endParaRPr lang="ru-RU" sz="32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4540" y="810895"/>
            <a:ext cx="6230620" cy="3728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ISPRING_RESOURCE_PATHS_HASH_2" val="6554a817a5975f786577d1de7715bd518dc580"/>
</p:tagLst>
</file>

<file path=ppt/theme/theme1.xml><?xml version="1.0" encoding="utf-8"?>
<a:theme xmlns:a="http://schemas.openxmlformats.org/drawingml/2006/main" name="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Тема_Гимназия_синий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ой">
      <a:majorFont>
        <a:latin typeface="Bebas Neue Bold"/>
        <a:ea typeface=""/>
        <a:cs typeface=""/>
      </a:majorFont>
      <a:minorFont>
        <a:latin typeface="Bebas Neue Regula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новая_академическая_гимназия</Template>
  <TotalTime>0</TotalTime>
  <Words>4997</Words>
  <Application>WPS Presentation</Application>
  <PresentationFormat>Произвольный</PresentationFormat>
  <Paragraphs>149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35</vt:i4>
      </vt:variant>
      <vt:variant>
        <vt:lpstr>幻灯片标题</vt:lpstr>
      </vt:variant>
      <vt:variant>
        <vt:i4>22</vt:i4>
      </vt:variant>
    </vt:vector>
  </HeadingPairs>
  <TitlesOfParts>
    <vt:vector size="71" baseType="lpstr">
      <vt:lpstr>Arial</vt:lpstr>
      <vt:lpstr>SimSun</vt:lpstr>
      <vt:lpstr>Wingdings</vt:lpstr>
      <vt:lpstr>Bebas Neue Bold</vt:lpstr>
      <vt:lpstr>Arial Narrow</vt:lpstr>
      <vt:lpstr>Roboto Cn</vt:lpstr>
      <vt:lpstr>Segoe UI</vt:lpstr>
      <vt:lpstr>PT Sans Narrow</vt:lpstr>
      <vt:lpstr>Microsoft YaHei</vt:lpstr>
      <vt:lpstr/>
      <vt:lpstr>Arial Unicode MS</vt:lpstr>
      <vt:lpstr>Calibri</vt:lpstr>
      <vt:lpstr>Segoe Print</vt:lpstr>
      <vt:lpstr>Bebas Neue Regular</vt:lpstr>
      <vt:lpstr>Тема_Гимназия_синий</vt:lpstr>
      <vt:lpstr>1_Тема_Гимназия_синий</vt:lpstr>
      <vt:lpstr>2_Тема_Гимназия_синий</vt:lpstr>
      <vt:lpstr>3_Тема_Гимназия_синий</vt:lpstr>
      <vt:lpstr>4_Тема_Гимназия_синий</vt:lpstr>
      <vt:lpstr>5_Тема_Гимназия_синий</vt:lpstr>
      <vt:lpstr>6_Тема_Гимназия_синий</vt:lpstr>
      <vt:lpstr>7_Тема_Гимназия_синий</vt:lpstr>
      <vt:lpstr>8_Тема_Гимназия_синий</vt:lpstr>
      <vt:lpstr>9_Тема_Гимназия_синий</vt:lpstr>
      <vt:lpstr>10_Тема_Гимназия_синий</vt:lpstr>
      <vt:lpstr>11_Тема_Гимназия_синий</vt:lpstr>
      <vt:lpstr>12_Тема_Гимназия_синий</vt:lpstr>
      <vt:lpstr>13_Тема_Гимназия_синий</vt:lpstr>
      <vt:lpstr>14_Тема_Гимназия_синий</vt:lpstr>
      <vt:lpstr>15_Тема_Гимназия_синий</vt:lpstr>
      <vt:lpstr>16_Тема_Гимназия_синий</vt:lpstr>
      <vt:lpstr>17_Тема_Гимназия_синий</vt:lpstr>
      <vt:lpstr>18_Тема_Гимназия_синий</vt:lpstr>
      <vt:lpstr>19_Тема_Гимназия_синий</vt:lpstr>
      <vt:lpstr>20_Тема_Гимназия_синий</vt:lpstr>
      <vt:lpstr>21_Тема_Гимназия_синий</vt:lpstr>
      <vt:lpstr>22_Тема_Гимназия_синий</vt:lpstr>
      <vt:lpstr>23_Тема_Гимназия_синий</vt:lpstr>
      <vt:lpstr>24_Тема_Гимназия_синий</vt:lpstr>
      <vt:lpstr>25_Тема_Гимназия_синий</vt:lpstr>
      <vt:lpstr>26_Тема_Гимназия_синий</vt:lpstr>
      <vt:lpstr>27_Тема_Гимназия_синий</vt:lpstr>
      <vt:lpstr>28_Тема_Гимназия_синий</vt:lpstr>
      <vt:lpstr>29_Тема_Гимназия_синий</vt:lpstr>
      <vt:lpstr>30_Тема_Гимназия_синий</vt:lpstr>
      <vt:lpstr>31_Тема_Гимназия_синий</vt:lpstr>
      <vt:lpstr>32_Тема_Гимназия_синий</vt:lpstr>
      <vt:lpstr>33_Тема_Гимназия_синий</vt:lpstr>
      <vt:lpstr>34_Тема_Гимназия_синий</vt:lpstr>
      <vt:lpstr>ПАКЕТ МАТЕРИАЛОВ  И РЕКОМЕНДАЦИЙ  ДЛЯ САМОСТОЯТЕЛЬНОЙ РАБОТЫ ГИМНАЗИСТОВ</vt:lpstr>
      <vt:lpstr>ПАКЕТ МАТЕРИАЛОВ  И РЕКОМЕНДАЦИЙ  ДЛЯ САМОСТОЯТЕЛЬНОЙ РАБОТЫ ГИМНАЗИСТОВ</vt:lpstr>
      <vt:lpstr>PowerPoint 演示文稿</vt:lpstr>
      <vt:lpstr>ТЕМА</vt:lpstr>
      <vt:lpstr>ОСНОВНЫЕ ВОПРОСЫ</vt:lpstr>
      <vt:lpstr>НАШ УЧЕБНИК (ТЕОРИЯ)</vt:lpstr>
      <vt:lpstr>Креационизм</vt:lpstr>
      <vt:lpstr>Естественно-научные гипотезы</vt:lpstr>
      <vt:lpstr>Гипотеза панспермии</vt:lpstr>
      <vt:lpstr>Гипотеза самозарождения </vt:lpstr>
      <vt:lpstr>Гипотеза коацерватных капель </vt:lpstr>
      <vt:lpstr>Репликаторы</vt:lpstr>
      <vt:lpstr>Репликаторы</vt:lpstr>
      <vt:lpstr>Репликаторы</vt:lpstr>
      <vt:lpstr>PowerPoint 演示文稿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КОНТРОЛЬНОЕ ЗАДАНИЕ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ПАКЕТ МАТЕРИАЛОВ  И РЕКОМЕНДАЦИЙ  ДЛЯ САМОСТОЯТЕЛЬНОЙ РАБОТЫ ГИМНАЗИСТОВ</dc:title>
  <dc:creator>Mike</dc:creator>
  <cp:lastModifiedBy>polyd</cp:lastModifiedBy>
  <cp:revision>66</cp:revision>
  <dcterms:created xsi:type="dcterms:W3CDTF">2020-04-05T08:05:00Z</dcterms:created>
  <dcterms:modified xsi:type="dcterms:W3CDTF">2020-06-04T10:32:37Z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1049-11.2.0.9363</vt:lpwstr>
  </property>
</Properties>
</file>